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5" r:id="rId1"/>
    <p:sldMasterId id="2147483659" r:id="rId2"/>
  </p:sldMasterIdLst>
  <p:handoutMasterIdLst>
    <p:handoutMasterId r:id="rId109"/>
  </p:handoutMasterIdLst>
  <p:sldIdLst>
    <p:sldId id="393" r:id="rId3"/>
    <p:sldId id="257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1" r:id="rId27"/>
    <p:sldId id="522" r:id="rId28"/>
    <p:sldId id="553" r:id="rId29"/>
    <p:sldId id="554" r:id="rId30"/>
    <p:sldId id="555" r:id="rId31"/>
    <p:sldId id="259" r:id="rId32"/>
    <p:sldId id="569" r:id="rId33"/>
    <p:sldId id="570" r:id="rId34"/>
    <p:sldId id="571" r:id="rId35"/>
    <p:sldId id="572" r:id="rId36"/>
    <p:sldId id="573" r:id="rId37"/>
    <p:sldId id="574" r:id="rId38"/>
    <p:sldId id="575" r:id="rId39"/>
    <p:sldId id="576" r:id="rId40"/>
    <p:sldId id="577" r:id="rId41"/>
    <p:sldId id="578" r:id="rId42"/>
    <p:sldId id="579" r:id="rId43"/>
    <p:sldId id="580" r:id="rId44"/>
    <p:sldId id="581" r:id="rId45"/>
    <p:sldId id="582" r:id="rId46"/>
    <p:sldId id="583" r:id="rId47"/>
    <p:sldId id="584" r:id="rId48"/>
    <p:sldId id="585" r:id="rId49"/>
    <p:sldId id="586" r:id="rId50"/>
    <p:sldId id="587" r:id="rId51"/>
    <p:sldId id="588" r:id="rId52"/>
    <p:sldId id="589" r:id="rId53"/>
    <p:sldId id="590" r:id="rId54"/>
    <p:sldId id="591" r:id="rId55"/>
    <p:sldId id="592" r:id="rId56"/>
    <p:sldId id="593" r:id="rId57"/>
    <p:sldId id="594" r:id="rId58"/>
    <p:sldId id="595" r:id="rId59"/>
    <p:sldId id="596" r:id="rId60"/>
    <p:sldId id="597" r:id="rId61"/>
    <p:sldId id="598" r:id="rId62"/>
    <p:sldId id="599" r:id="rId63"/>
    <p:sldId id="600" r:id="rId64"/>
    <p:sldId id="601" r:id="rId65"/>
    <p:sldId id="602" r:id="rId66"/>
    <p:sldId id="261" r:id="rId67"/>
    <p:sldId id="262" r:id="rId68"/>
    <p:sldId id="266" r:id="rId69"/>
    <p:sldId id="465" r:id="rId70"/>
    <p:sldId id="466" r:id="rId71"/>
    <p:sldId id="467" r:id="rId72"/>
    <p:sldId id="468" r:id="rId73"/>
    <p:sldId id="469" r:id="rId74"/>
    <p:sldId id="470" r:id="rId75"/>
    <p:sldId id="471" r:id="rId76"/>
    <p:sldId id="472" r:id="rId77"/>
    <p:sldId id="473" r:id="rId78"/>
    <p:sldId id="474" r:id="rId79"/>
    <p:sldId id="475" r:id="rId80"/>
    <p:sldId id="476" r:id="rId81"/>
    <p:sldId id="477" r:id="rId82"/>
    <p:sldId id="478" r:id="rId83"/>
    <p:sldId id="568" r:id="rId84"/>
    <p:sldId id="564" r:id="rId85"/>
    <p:sldId id="565" r:id="rId86"/>
    <p:sldId id="566" r:id="rId87"/>
    <p:sldId id="567" r:id="rId88"/>
    <p:sldId id="480" r:id="rId89"/>
    <p:sldId id="481" r:id="rId90"/>
    <p:sldId id="482" r:id="rId91"/>
    <p:sldId id="483" r:id="rId92"/>
    <p:sldId id="484" r:id="rId93"/>
    <p:sldId id="485" r:id="rId94"/>
    <p:sldId id="486" r:id="rId95"/>
    <p:sldId id="495" r:id="rId96"/>
    <p:sldId id="496" r:id="rId97"/>
    <p:sldId id="497" r:id="rId98"/>
    <p:sldId id="498" r:id="rId99"/>
    <p:sldId id="560" r:id="rId100"/>
    <p:sldId id="561" r:id="rId101"/>
    <p:sldId id="562" r:id="rId102"/>
    <p:sldId id="563" r:id="rId103"/>
    <p:sldId id="394" r:id="rId104"/>
    <p:sldId id="395" r:id="rId105"/>
    <p:sldId id="603" r:id="rId106"/>
    <p:sldId id="604" r:id="rId107"/>
    <p:sldId id="392" r:id="rId10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3174"/>
    </p:cViewPr>
  </p:sorterViewPr>
  <p:notesViewPr>
    <p:cSldViewPr>
      <p:cViewPr varScale="1">
        <p:scale>
          <a:sx n="89" d="100"/>
          <a:sy n="89" d="100"/>
        </p:scale>
        <p:origin x="-25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A709D351-2B1F-20C0-39C5-3BB387AB10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030DE6B0-CB45-236B-BA7F-47A2424B78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2" name="Rectangle 4">
            <a:extLst>
              <a:ext uri="{FF2B5EF4-FFF2-40B4-BE49-F238E27FC236}">
                <a16:creationId xmlns:a16="http://schemas.microsoft.com/office/drawing/2014/main" id="{618FE2AC-E765-F3AE-F4CE-9049A45106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3" name="Rectangle 5">
            <a:extLst>
              <a:ext uri="{FF2B5EF4-FFF2-40B4-BE49-F238E27FC236}">
                <a16:creationId xmlns:a16="http://schemas.microsoft.com/office/drawing/2014/main" id="{DEAD86F6-FB11-560D-1D57-B62840497E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35F081-D2F0-AE43-AF2B-7CAA4C8E8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ACDB4609-639B-C695-D7AA-0C3D52B44573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958C37-A75E-542C-485C-6EBD8521CE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545759-4F21-67A1-DB75-8E45708BA1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92BBE-AB07-1A49-967B-4337EAEE8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A62C2A-1958-68D1-EE39-1477736BD0C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336C61-ACDD-058A-C6A7-5D38D3FD5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1521E1-7FF3-5855-B8F2-FB47EEA1B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A6C747-A54F-9D75-0ADA-57469C153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DDF9-265A-2141-89EB-ABB60AA7D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09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F74B0-BE7B-DDE5-AD16-80B3142F8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3C04A7-E38C-468E-074E-6D8A22E2A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95AF30-F7FC-7B5A-5E6B-F2DEA4B70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1D4C7-7879-144B-9901-3462C8B36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57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BF3EDF-D708-86ED-A35C-2D781A6A5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15F08-DE1A-014E-764C-F1AC47D0B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56137-D2B8-5692-F8B5-9DC5E1978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10CC-1E78-624C-9809-088FEFB53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0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E0CCFD-8B86-C106-0066-B427F470F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E8553-4B42-7352-905C-96AEF1858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24827-0484-0162-5DC0-87F928041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885C-FF11-F04F-8208-312EFA3E9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56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A326B4-A8A2-A71F-6FC4-842DB7B5A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F94C10-A879-8E16-3640-CCB7556EE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CC774C-20E4-C7E2-26DC-41E763E87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9EAF-4FD0-844F-9104-058D20CCB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44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B53D7-92AB-4AD1-338D-12F9D2BB6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DEC1-682C-5FFA-8214-B1F6B965B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BFBBF-768D-3F18-033F-54EFD6BCA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66A6-C6B9-624B-95F1-1D19AD154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54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5DAE6A-B242-DAEF-7D9C-1990B7A47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661D66-2117-58D4-FA4A-F49DE8EB7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3038DE-7861-EBB2-0723-1523D987F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C1EB-9FAB-7142-A25C-DC39FAC60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82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0876-BBC2-BB39-5C57-2232A09EA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07707E-7F31-C1B2-1407-E58CC4615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ACA177-9E45-8721-601E-8338D002F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122A2-3F4F-9D4F-9277-FBC9F4AE0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258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03F74C-5ABC-AC81-3497-6F670A2D3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11EA43-0B38-D553-20D6-9DB94D7ED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04DBC4-5179-9D85-471C-85ABC6D4E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1E43-205E-C84D-93F9-A41D79FB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12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51C43-97DC-694E-13EB-09B5688A3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2DBF4-8FEC-C899-3374-64B18F375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0FBEF-38CF-CFF5-2419-F5E0703A0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C107-F56C-464C-960A-ADE7AEC72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07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372B1-C497-E61E-C96A-1ECA7E268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06022-AAB2-31D7-AA41-7989AE459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1D3FB1-9192-B0AB-8276-E8081AC55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BFE0-F7AA-2C4F-AD57-F150B23A3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48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11E36-141D-133E-8EA7-53EB481A3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01AF9-C26F-03E3-3CE0-B214E9332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75AC85-6E04-DEAF-49B1-D4E87E680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0245-1D0D-D540-B111-9F9A2B5C8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192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DC07BA-ACFA-78EB-0DF6-61413B2DC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2F150-C12D-C044-1AF6-BA6A6F45F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7B8204-1983-74EB-37B6-2A1853F77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E4E1-C369-1C4C-B764-192F8F0D0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76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43001-F8B9-18ED-3A87-CE86A6994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0A7DB-3719-76DA-C87D-736A78CAF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4FD67A-912F-7775-3B63-904D2E0F5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8BE4-C259-C249-A2EC-9F7482D20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07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C32663-F50D-2075-5C2B-68E81EF33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79A35-5056-A5C5-EB81-6A1163102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EA4554-015C-1C97-0A33-9698348EC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01C3-B757-074A-A767-E64041E59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65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1F346-8DE8-703D-FA42-1301CAD49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ACA76-6C06-8214-A5C6-D4E8E6EDA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C107A-80E5-2F61-9AF7-35C3862B35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EA5E-C6DB-3341-B9CB-BC0239C12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88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F3B4CF-49AE-530A-9952-49B7C05D0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8916A4-B98B-4E94-F9DA-6B66ED841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BC84DE-1141-B924-09FD-78DBB8E3E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29D9-823C-5041-97FB-31C22BA2A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90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B92DE6-359B-923A-365D-4EACF64FD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9A5624-5668-47DA-2F24-8E3BC01C2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AF15C7-5D43-EAC8-039E-32F9E7EAA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0DA3-D7EF-204F-BA7D-FF169FBF0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2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176018-E25E-E687-54B6-235CB3547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B98ED0-5863-B0B0-E222-A511ECB6E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51AD6A-7542-6A54-EBC8-7914F2902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83AF-59A5-EA47-A7FC-959AC9EA8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48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5D1DE-0944-AA58-0B07-2E8303889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A0E29-DB7A-CB19-0DF4-5B33D680C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0C1B8-695E-0202-8116-D3BE132B5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745A-552E-5B4C-850B-FE1065510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7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6C29B-67F0-FCB0-5310-1731E4FEE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3FF45-CB07-7036-E733-2BDAA776D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C7AD6-6508-5B64-E4FE-EC2F83510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9692-C253-4844-9416-69070B86B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09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2F68210-0947-5C63-6884-7602BE79E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F992E07-EF4F-9883-B214-BE7AA056C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E0F38EAA-5514-5CA7-CE77-62EB040853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148BCB2B-4E10-DCE9-8100-00D3D33443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33F76B67-3968-713C-9E25-4855455B9D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460D9F4-109A-D746-B10D-094BC8537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FAF273-459E-A054-14E4-9844EB911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6DE3500-8C6E-203F-DF91-2CF68EF88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836D7C14-2FEF-0C83-1171-CFB03901B9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657AA79E-974A-39B6-2718-668FDF2F29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F38D42D4-0DE2-BBEE-55E8-561913492D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7AE21A93-BF98-6443-A594-BCD0B059A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https://texasbaptists.s3.amazonaws.com/cooperative-program/videos/2019-3-farmers-thumbnail.jpg" TargetMode="Externa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B83B936C-18FD-3333-6F57-1395E6FF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91FE611-4B31-E5AA-9B6A-6543B6C0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966C6DF-252A-6ED8-289D-AD3B8FA9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6934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can handle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all my doubts and fears,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F03C3E2C-EF0C-A45F-07AA-0476E70C5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will take me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in His arms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wipe away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all my tears.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FB1BDA92-2D2B-3546-FFBA-DFD3B7485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001000" cy="5727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8000" b="1" dirty="0">
                <a:solidFill>
                  <a:srgbClr val="663300"/>
                </a:solidFill>
              </a:rPr>
              <a:t>Mission Story:</a:t>
            </a:r>
            <a:br>
              <a:rPr lang="en-US" altLang="en-US" sz="8000" dirty="0">
                <a:solidFill>
                  <a:srgbClr val="663300"/>
                </a:solidFill>
              </a:rPr>
            </a:br>
            <a:br>
              <a:rPr lang="en-US" altLang="en-US" sz="4000" dirty="0">
                <a:solidFill>
                  <a:srgbClr val="663300"/>
                </a:solidFill>
              </a:rPr>
            </a:br>
            <a:r>
              <a:rPr lang="en-US" altLang="en-US" sz="8000" b="1" dirty="0">
                <a:solidFill>
                  <a:srgbClr val="663300"/>
                </a:solidFill>
              </a:rPr>
              <a:t>The Parable </a:t>
            </a:r>
            <a:r>
              <a:rPr lang="en-US" altLang="en-US" sz="8000" b="1">
                <a:solidFill>
                  <a:srgbClr val="663300"/>
                </a:solidFill>
              </a:rPr>
              <a:t>of the Three </a:t>
            </a:r>
            <a:r>
              <a:rPr lang="en-US" altLang="en-US" sz="8000" b="1" dirty="0">
                <a:solidFill>
                  <a:srgbClr val="663300"/>
                </a:solidFill>
              </a:rPr>
              <a:t>Farmers</a:t>
            </a:r>
            <a:endParaRPr lang="en-US" altLang="en-US" sz="66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Texas Baptists - Cooperative Program Resources">
            <a:extLst>
              <a:ext uri="{FF2B5EF4-FFF2-40B4-BE49-F238E27FC236}">
                <a16:creationId xmlns:a16="http://schemas.microsoft.com/office/drawing/2014/main" id="{98003AEF-8A84-0CCB-6603-CCBCA9DFB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762000"/>
            <a:ext cx="9209088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>
            <a:extLst>
              <a:ext uri="{FF2B5EF4-FFF2-40B4-BE49-F238E27FC236}">
                <a16:creationId xmlns:a16="http://schemas.microsoft.com/office/drawing/2014/main" id="{665C421B-E526-46C2-CEDA-7E353FF2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/>
          <a:stretch>
            <a:fillRect/>
          </a:stretch>
        </p:blipFill>
        <p:spPr bwMode="auto">
          <a:xfrm>
            <a:off x="-58738" y="801688"/>
            <a:ext cx="920273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>
            <a:extLst>
              <a:ext uri="{FF2B5EF4-FFF2-40B4-BE49-F238E27FC236}">
                <a16:creationId xmlns:a16="http://schemas.microsoft.com/office/drawing/2014/main" id="{1157765C-6A1F-7601-2B66-BC08CB98B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 bwMode="auto">
          <a:xfrm>
            <a:off x="-7938" y="762000"/>
            <a:ext cx="9151938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>
            <a:extLst>
              <a:ext uri="{FF2B5EF4-FFF2-40B4-BE49-F238E27FC236}">
                <a16:creationId xmlns:a16="http://schemas.microsoft.com/office/drawing/2014/main" id="{6750FF8D-D703-51FD-C235-5E79E1DE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8F2C1EE-11A3-A415-E6F6-1EFBF5D0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7391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No reason to wait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1A7616E-563A-44B7-F828-8AA44841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7239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Take your position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You've got a brand new slate.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5CB5029-BFEE-8431-64DA-BA8B6DE8C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F4659BE-B17B-8E35-FDAF-FB7663FF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high time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we got started.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DCC972A-2CE1-947D-7F1C-57F1B2239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14400"/>
            <a:ext cx="7239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low down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is this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don't want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to miss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477B6C9-E22F-59C2-129D-F62BC2F0B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BD94B43-A2DC-0AA5-EDE5-DD2407A93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 sz="40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54D52B-D339-8E8F-D5BD-C275E6BE2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89038"/>
            <a:ext cx="6553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kick it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in gear!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Get on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your mark!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9605C31-DB93-8A59-50B3-C355618EB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Rev up your engines!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We're ready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to start!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26720AB-2D7B-6573-06F9-BA3754B0B8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2667000"/>
            <a:ext cx="85344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7200" b="1">
                <a:solidFill>
                  <a:srgbClr val="663300"/>
                </a:solidFill>
              </a:rPr>
              <a:t>Jesus Teaches Us to Be a Friend: </a:t>
            </a:r>
            <a:r>
              <a:rPr lang="en-US" altLang="en-US" sz="7200" b="1" i="1">
                <a:solidFill>
                  <a:srgbClr val="663300"/>
                </a:solidFill>
              </a:rPr>
              <a:t>The Four Friends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129D1A27-A1BC-DFF6-C327-9ECB4560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"/>
            <a:ext cx="3657600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8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Day 1: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C6EA2BC-BD4A-F8ED-AE99-4A01CBB3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ED7FBD4-2829-6E2C-DCC9-D5341BEA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whistle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is blowing!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flag has dropped low!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5B4E30C-A467-5A5D-3987-EF805D04F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0349484-E82E-C596-0724-E1A949522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41350"/>
            <a:ext cx="71628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kickoff has happened!</a:t>
            </a:r>
          </a:p>
          <a:p>
            <a:pPr eaLnBrk="1" hangingPunct="1"/>
            <a:endParaRPr lang="en-US" altLang="en-US" sz="48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 sz="8000">
                <a:solidFill>
                  <a:srgbClr val="663300"/>
                </a:solidFill>
              </a:rPr>
              <a:t>Ready, Set, Go!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9B0EF3C-2CF6-DA4C-8545-1C38296FD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086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another day.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305EC70-1E5C-6D27-FE16-E8C5FB893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7010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a new beginning.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past is washed away.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FA0B591-5017-6793-DE05-CE08DE37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CD75F1B-622F-F615-3B36-5B6A15E39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209800"/>
            <a:ext cx="790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71573DC-A3B6-E326-DF63-2089075C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1216E5E-5051-3D0D-4FF5-71F5D371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05000"/>
            <a:ext cx="7239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high time we got started.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9411AA0-3FE0-9F51-A3B0-724B82ED1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D6DF3B7-39D0-B051-22BA-3F142E53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low down is this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don't want to miss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EA63C6E-D2D2-A9A7-1BD4-7F0E300C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BB719D1-FFB8-08B9-0990-F18175464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 sz="40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E201372-6F74-9741-5D0A-FCE03059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315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3D53A8-F4A4-A1DF-63AA-42DFD566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0"/>
            <a:ext cx="7499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i="1">
                <a:solidFill>
                  <a:srgbClr val="663300"/>
                </a:solidFill>
              </a:rPr>
              <a:t>Let</a:t>
            </a:r>
            <a:r>
              <a:rPr lang="ja-JP" altLang="en-US" sz="7200" i="1">
                <a:solidFill>
                  <a:srgbClr val="663300"/>
                </a:solidFill>
              </a:rPr>
              <a:t>’</a:t>
            </a:r>
            <a:r>
              <a:rPr lang="en-US" altLang="ja-JP" sz="7200" i="1">
                <a:solidFill>
                  <a:srgbClr val="663300"/>
                </a:solidFill>
              </a:rPr>
              <a:t>s Get Started</a:t>
            </a:r>
            <a:endParaRPr lang="en-US" altLang="en-US" sz="7200" i="1">
              <a:solidFill>
                <a:srgbClr val="6633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6078138-D13E-D69A-2EEF-BEC8E51D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663300"/>
                </a:solidFill>
              </a:rPr>
              <a:t>CCLI # 5543557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F0A8E4E-7F90-93DC-DF9A-18CCABBB2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u="sng">
                <a:solidFill>
                  <a:srgbClr val="663300"/>
                </a:solidFill>
              </a:rPr>
              <a:t>Unit Bible Verse</a:t>
            </a:r>
            <a:r>
              <a:rPr lang="en-US" altLang="en-US" sz="6000" b="1">
                <a:solidFill>
                  <a:srgbClr val="663300"/>
                </a:solidFill>
              </a:rPr>
              <a:t> </a:t>
            </a:r>
            <a:br>
              <a:rPr lang="en-US" altLang="en-US" sz="6000" b="1">
                <a:solidFill>
                  <a:srgbClr val="663300"/>
                </a:solidFill>
              </a:rPr>
            </a:br>
            <a:r>
              <a:rPr lang="en-US" altLang="en-US" sz="6000" b="1">
                <a:solidFill>
                  <a:srgbClr val="663300"/>
                </a:solidFill>
              </a:rPr>
              <a:t>Acts 1:8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1974124F-81DE-4CBA-3CB6-CFF94C35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610600" cy="4781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defRPr/>
            </a:pPr>
            <a:r>
              <a:rPr lang="en-US" altLang="en-US" sz="44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But you will receive power when the Holy Spirit comes on you; and you will be my witnesses in Jerusalem, and in all Judea and Samaria, and to the ends of the earth.</a:t>
            </a:r>
            <a:r>
              <a:rPr lang="en-US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	</a:t>
            </a:r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  			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7B5A0BC-019C-4169-07A9-AF6016A63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362200"/>
            <a:ext cx="694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663300"/>
                </a:solidFill>
              </a:rPr>
              <a:t>I’ll Follow You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971CE1A-D49C-BFCA-A511-9C9ACBE0D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663300"/>
                </a:solidFill>
              </a:rPr>
              <a:t>CCLI # 5543784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DE26628-22E2-C08C-95AC-F2BA2DC2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Now I resolve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EC02572-84D1-95F2-3983-8DF17F3F3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8839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to serve the Lord;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6E8C7F8-5E1E-1194-C2F4-FF0CE2CA9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From His commands,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 won’t depart,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1BF4119-9D8C-6502-0FC7-FC7FC35C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serving Him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is my reward.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6301A1C-96A6-CD02-D6D9-47E1CAE8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0005D2B-BBB7-2592-087E-92DA75A85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18E6F90-F55F-5650-EBDD-7AE6A91B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AAA01D0-A628-CB15-8D35-212331FB9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74BF112-5706-E0D1-6F22-AF5503B4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46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another day.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B89C296-FA1D-9E9A-552B-A2DC72C1A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BD255D8-9243-F0A8-009E-3BCBA1EC7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This is the purpose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of my soul,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C9DB1A9-34F7-2220-B38A-7EDB4EE5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solemn will,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final choice,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087AAB8-8E79-507E-F877-6A73A27D2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give to Him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my life’s control,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D5A391C-D24C-B1AB-9510-0CC519C2B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in His kind commands rejoice.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1015AD5-554E-BE8B-B5A5-CB6246E88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512E9C3-D207-2CC5-905A-983A86B7B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67B29CF-0951-AD78-1B05-FA58D4A6F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726B09E-204A-0C41-22F4-CC1CAE3F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ED160E7-6FB0-1C03-FABD-B61D9102D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26ADF63-A2FD-F0E3-15E1-45844121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a new beginning.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past is washed away.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4048CFA-AAE3-C476-A502-036D2476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Oh may I not grow faint or tired,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435845E-A315-BB2F-C938-6FEB2A4A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Or ever leave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Your holy ways;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2748436-E14C-7566-04C3-4D65B70D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O Lord my God,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my soul’s desire,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9C59C65-807D-FC20-5544-889AE0E4C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Give me the strength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 to live Your praise.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32235FF-D856-1781-A826-B4757E04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09BB365-4406-123E-C56A-0752A53C6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F6DBB9B-AFD2-B646-B6CB-845772944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7D32EB3-537D-7CAA-40B4-B5E62647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DD60377-6FD2-F36B-4B02-ACBBC9AD9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4D5A43C-39E4-DC04-F55B-32CDB7F6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8CEE32D-2051-98C6-02D1-28A40130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E240F93-59D1-10BB-42DA-AD8E14D0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2562065-A15D-CDCB-D30D-1D9251E0F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D77CF6-9A38-63EA-A4DF-1A89717E4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8998623-D119-C438-5CC3-D267DDCD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C96ACB8-ADAE-87CF-3450-EBF8795A2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7696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663300"/>
                </a:solidFill>
              </a:rPr>
              <a:t>I’ll follow you!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j0399574">
            <a:extLst>
              <a:ext uri="{FF2B5EF4-FFF2-40B4-BE49-F238E27FC236}">
                <a16:creationId xmlns:a16="http://schemas.microsoft.com/office/drawing/2014/main" id="{16127290-2BC2-9C44-1F1E-D52DA69AF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D397F585-653B-F39F-91DF-3F959C589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I pledge allegiance to the flag of the United States of America, and to the Republic for which it stands, one nation under God, indivisible, with liberty and justice for all.</a:t>
            </a:r>
            <a:r>
              <a:rPr lang="en-US" sz="4000" b="0">
                <a:latin typeface="Tahoma" pitchFamily="34" charset="0"/>
                <a:ea typeface="+mn-ea"/>
              </a:rPr>
              <a:t> </a:t>
            </a:r>
          </a:p>
        </p:txBody>
      </p:sp>
      <p:sp>
        <p:nvSpPr>
          <p:cNvPr id="70660" name="Rectangle 8">
            <a:extLst>
              <a:ext uri="{FF2B5EF4-FFF2-40B4-BE49-F238E27FC236}">
                <a16:creationId xmlns:a16="http://schemas.microsoft.com/office/drawing/2014/main" id="{204D9F37-7B17-4B74-91FC-0F6F74AA3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4800">
                <a:solidFill>
                  <a:schemeClr val="tx2"/>
                </a:solidFill>
                <a:latin typeface="Tahoma" panose="020B0604030504040204" pitchFamily="34" charset="0"/>
              </a:rPr>
              <a:t>Pledge to the American Flag</a:t>
            </a:r>
          </a:p>
          <a:p>
            <a:pPr eaLnBrk="1" hangingPunct="1"/>
            <a:endParaRPr lang="en-US" altLang="en-US" sz="20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D6431DB-897E-AEDC-65D8-E74471EC0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/>
              <a:t>Pledge to the Christian Flag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36849EF-1DAF-19F9-68FC-166B4BEC1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>
                <a:ea typeface="+mn-ea"/>
              </a:rPr>
              <a:t>  I pledge allegiance to the Christian flag, and to the Savior for whose kingdom it stands, on brotherhood uniting all Christians in service and love.</a:t>
            </a:r>
            <a:r>
              <a:rPr lang="en-US" sz="3600">
                <a:ea typeface="+mn-ea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3600">
              <a:ea typeface="+mn-ea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800">
              <a:ea typeface="+mn-ea"/>
            </a:endParaRPr>
          </a:p>
        </p:txBody>
      </p:sp>
      <p:pic>
        <p:nvPicPr>
          <p:cNvPr id="71684" name="Picture 7" descr="christian flag">
            <a:extLst>
              <a:ext uri="{FF2B5EF4-FFF2-40B4-BE49-F238E27FC236}">
                <a16:creationId xmlns:a16="http://schemas.microsoft.com/office/drawing/2014/main" id="{72A044EC-F4E5-86CA-271D-F11E2235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E06774B-5439-4F13-9F3A-8AD7B12E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Pledge to the Bible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B71C312-C8D8-C94B-CF82-113D5C8E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pledge allegiance to the Bible, God</a:t>
            </a:r>
            <a:r>
              <a:rPr lang="ja-JP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’</a:t>
            </a:r>
            <a:r>
              <a:rPr lang="en-US" altLang="ja-JP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 holy word, and will make it a lamp unto my feet, a light unto my path, and hide its words in my heart that I may not sin against God.</a:t>
            </a: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72708" name="Picture 4" descr="bible 3">
            <a:extLst>
              <a:ext uri="{FF2B5EF4-FFF2-40B4-BE49-F238E27FC236}">
                <a16:creationId xmlns:a16="http://schemas.microsoft.com/office/drawing/2014/main" id="{12A37675-4115-62B6-21C9-1200546A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43363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3C3208FC-48C5-C60C-66B5-36769146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7620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73731" name="Rectangle 5">
            <a:extLst>
              <a:ext uri="{FF2B5EF4-FFF2-40B4-BE49-F238E27FC236}">
                <a16:creationId xmlns:a16="http://schemas.microsoft.com/office/drawing/2014/main" id="{4F40A159-1448-4746-E83D-B15F02C7C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8058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There Is Someone</a:t>
            </a:r>
          </a:p>
        </p:txBody>
      </p:sp>
      <p:sp>
        <p:nvSpPr>
          <p:cNvPr id="73732" name="Rectangle 6">
            <a:extLst>
              <a:ext uri="{FF2B5EF4-FFF2-40B4-BE49-F238E27FC236}">
                <a16:creationId xmlns:a16="http://schemas.microsoft.com/office/drawing/2014/main" id="{81487CA9-2C79-2458-AFF5-04C7A1B3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910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663300"/>
                </a:solidFill>
              </a:rPr>
              <a:t>CCLI # 5625396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7FF7DCF-AE18-0CD5-224E-3926E686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BAA4F87-E00C-2B88-6214-A555423D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858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When I feel alone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When I feel afraid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3B7A5BC-C24E-E6B1-F6AE-5259787D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6858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high time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we got started.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ED940AF-2E4E-3A69-53AE-D853E4EAB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6858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CD5F995-3D1C-CD8D-2DF1-F43F9D3A6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14400"/>
            <a:ext cx="7391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When nothing's gone right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the plans that I've made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1CC9E5F-D6F2-D24F-E638-153BD70B5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66800"/>
            <a:ext cx="7543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When I feel ignored;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When I'm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feeling sad;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973C92F-3230-9A29-FA69-EBD2E555A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7391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When I've been laughed at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when I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am mad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3F9617F-DBC3-7FD9-D72F-82602F2E7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03325"/>
            <a:ext cx="8382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>
                <a:solidFill>
                  <a:srgbClr val="663300"/>
                </a:solidFill>
                <a:latin typeface="Arial" panose="020B0604020202020204" pitchFamily="34" charset="0"/>
              </a:rPr>
              <a:t>Frustrated or elated;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>
                <a:solidFill>
                  <a:srgbClr val="663300"/>
                </a:solidFill>
                <a:latin typeface="Arial" panose="020B0604020202020204" pitchFamily="34" charset="0"/>
              </a:rPr>
              <a:t>if I'm loved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>
                <a:solidFill>
                  <a:srgbClr val="663300"/>
                </a:solidFill>
                <a:latin typeface="Arial" panose="020B0604020202020204" pitchFamily="34" charset="0"/>
              </a:rPr>
              <a:t>or I</a:t>
            </a:r>
            <a:r>
              <a:rPr lang="ja-JP" altLang="en-US" sz="70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000">
                <a:solidFill>
                  <a:srgbClr val="663300"/>
                </a:solidFill>
                <a:latin typeface="Arial" panose="020B0604020202020204" pitchFamily="34" charset="0"/>
              </a:rPr>
              <a:t>m hated</a:t>
            </a:r>
            <a:endParaRPr lang="en-US" altLang="en-US" sz="70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41D48C2-800E-B599-E0E9-A3AF0A1BE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696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There is someone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Who has promised to stay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03BC68B-65EF-0D60-BCA9-2D76D709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There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s no emotion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that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ll drive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Him away.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E99B482-BA9D-E956-851F-580A1A8D7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6934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can handle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all my doubts and fears,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E1768DF5-D8D3-C71F-251D-DB7C397C0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will take me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in His arms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wipe away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all my tears.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227BE31-0576-3506-0F45-53AEA0E2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6096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When I feel confused;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Don't know what to do;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C94240C-B5F5-4B1D-8836-6D5B79BA2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7239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none of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dreams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seem like they will come true.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C89C442-223F-B246-450F-4E094AB6D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934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low down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is this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don't want to miss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9FD53F5-99AE-B345-278B-1B7B10BB0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391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When I'm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feeling lost;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I don't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want to try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5148492-9E72-76D6-09A2-69B72F47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086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feelings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are hurt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I just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want to cry.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923BDEB5-F711-4E06-8005-0FEB4944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430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smiles and my frowns;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ups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my downs,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C499336-DF85-3A6C-921A-C529FD77A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696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There is someone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Who has promised to stay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BF06AA1-B98A-C03D-33E9-D3A90A09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There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s no emotion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that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ll drive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Him away.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7D3C0F9-624C-2307-5B52-E63B304F9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6934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can handle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all my doubts and fears,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F14FF6A-EBC4-FEA9-243E-1D83B7B8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will take me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in His arms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wipe away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all my tears.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ED426C5-9678-8E9C-7A9B-E0386E58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7696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Frustrated or elated; if I'm loved or I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m hated;</a:t>
            </a:r>
            <a:endParaRPr lang="en-US" altLang="en-US" sz="72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435E887-9F9D-D57D-9B7A-FC45AE60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smiles and my frowns; my ups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my downs,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6B95FF5-3A68-BD57-CC2A-FE7A634B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305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Frustrated or elated; if I'm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loved or hated;</a:t>
            </a:r>
          </a:p>
          <a:p>
            <a:pPr eaLnBrk="1" hangingPunct="1"/>
            <a:endParaRPr lang="en-US" altLang="en-US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7FAB35-4B4C-711F-B20F-88F9C8EF7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D0EE35B-6870-DCBC-316C-A739D3C0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7696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smiles and my frowns;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ups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my downs,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F2EC23C-EC27-E846-DD01-55E95A588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458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Frustrated or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elated; if I'm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loved or hated;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177DFBC5-2881-A639-3607-8D54371B4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66800"/>
            <a:ext cx="7543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smiles and my frowns;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ups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my downs,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B1C5B26-076E-A8C5-9DDA-D69D33D3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0"/>
            <a:ext cx="784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stays through them all!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C3231AB-A379-300B-29D6-309E17427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7696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There is someone Who has promised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to stay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63F8029-08FF-2C6A-9BEF-5FAA16F7C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There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s no emotion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that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ll drive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Him away.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07273145-9630-A87B-ED92-5FAF50ADD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6934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can handle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all my doubts and fears,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8DB9489-00C1-C35D-C463-B3950025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He will take me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in His arms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wipe away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all my tears.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F988FA1-1892-0116-4E27-6E22D5E3C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7696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There is someone Who has promised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to stay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F19D65E-B605-940C-6384-02ECDD31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There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s no emotion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that</a:t>
            </a:r>
            <a:r>
              <a:rPr lang="ja-JP" altLang="en-US" sz="7200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>
                <a:solidFill>
                  <a:srgbClr val="663300"/>
                </a:solidFill>
                <a:latin typeface="Arial" panose="020B0604020202020204" pitchFamily="34" charset="0"/>
              </a:rPr>
              <a:t>ll drive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663300"/>
                </a:solidFill>
                <a:latin typeface="Arial" panose="020B0604020202020204" pitchFamily="34" charset="0"/>
              </a:rPr>
              <a:t>Him away.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BS2010Dive Into Worship Day 1 PowerPointv1">
  <a:themeElements>
    <a:clrScheme name="VBS2010Dive Into Worship Day 1 PowerPointv1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VBS2010Dive Into Worship Day 1 PowerPointv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VBS2010Dive Into Worship Day 1 PowerPointv1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VBS2010Dive Into Worship Day 1 PowerPointv1</Template>
  <TotalTime>1030</TotalTime>
  <Words>1086</Words>
  <Application>Microsoft Macintosh PowerPoint</Application>
  <PresentationFormat>On-screen Show (4:3)</PresentationFormat>
  <Paragraphs>234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4" baseType="lpstr">
      <vt:lpstr>Arial</vt:lpstr>
      <vt:lpstr>MS PGothic</vt:lpstr>
      <vt:lpstr>Tahoma</vt:lpstr>
      <vt:lpstr>Wingdings</vt:lpstr>
      <vt:lpstr>Calibri</vt:lpstr>
      <vt:lpstr>Calisto MT</vt:lpstr>
      <vt:lpstr>VBS2010Dive Into Worship Day 1 PowerPointv1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Bible Verse  Acts 1:8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Pledge to the Christian Flag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Story:  The Parable of the Three Farmers</vt:lpstr>
      <vt:lpstr>PowerPoint Presentation</vt:lpstr>
      <vt:lpstr>PowerPoint Presentation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Sarah Johnson</cp:lastModifiedBy>
  <cp:revision>20</cp:revision>
  <dcterms:created xsi:type="dcterms:W3CDTF">2011-02-03T18:22:09Z</dcterms:created>
  <dcterms:modified xsi:type="dcterms:W3CDTF">2026-03-18T16:45:07Z</dcterms:modified>
</cp:coreProperties>
</file>