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  <p:sldMasterId id="2147483659" r:id="rId2"/>
    <p:sldMasterId id="2147483727" r:id="rId3"/>
  </p:sldMasterIdLst>
  <p:sldIdLst>
    <p:sldId id="393" r:id="rId4"/>
    <p:sldId id="257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15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37" r:id="rId56"/>
    <p:sldId id="638" r:id="rId57"/>
    <p:sldId id="639" r:id="rId58"/>
    <p:sldId id="640" r:id="rId59"/>
    <p:sldId id="641" r:id="rId60"/>
    <p:sldId id="642" r:id="rId61"/>
    <p:sldId id="643" r:id="rId62"/>
    <p:sldId id="644" r:id="rId63"/>
    <p:sldId id="645" r:id="rId64"/>
    <p:sldId id="646" r:id="rId65"/>
    <p:sldId id="647" r:id="rId66"/>
    <p:sldId id="648" r:id="rId67"/>
    <p:sldId id="261" r:id="rId68"/>
    <p:sldId id="262" r:id="rId69"/>
    <p:sldId id="26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80" r:id="rId81"/>
    <p:sldId id="481" r:id="rId82"/>
    <p:sldId id="467" r:id="rId83"/>
    <p:sldId id="482" r:id="rId84"/>
    <p:sldId id="468" r:id="rId85"/>
    <p:sldId id="469" r:id="rId86"/>
    <p:sldId id="470" r:id="rId87"/>
    <p:sldId id="471" r:id="rId88"/>
    <p:sldId id="472" r:id="rId89"/>
    <p:sldId id="473" r:id="rId90"/>
    <p:sldId id="474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607" r:id="rId100"/>
    <p:sldId id="608" r:id="rId101"/>
    <p:sldId id="609" r:id="rId102"/>
    <p:sldId id="610" r:id="rId103"/>
    <p:sldId id="611" r:id="rId104"/>
    <p:sldId id="612" r:id="rId105"/>
    <p:sldId id="613" r:id="rId106"/>
    <p:sldId id="614" r:id="rId107"/>
    <p:sldId id="394" r:id="rId108"/>
    <p:sldId id="401" r:id="rId109"/>
    <p:sldId id="392" r:id="rId1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0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218" autoAdjust="0"/>
  </p:normalViewPr>
  <p:slideViewPr>
    <p:cSldViewPr>
      <p:cViewPr varScale="1">
        <p:scale>
          <a:sx n="120" d="100"/>
          <a:sy n="120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C4960D8-A0AA-A89B-BDB8-B947349856A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350A3C-E146-0A70-21D3-C14D12C85E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2FB19E-E2A8-EA39-3052-062CBAAC28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2B679B-4791-BB48-AC5D-6BE713101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1C4DA6-8D84-64F7-E081-C7757F553FC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3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66189-A9CA-645D-E3C3-7B95FD9C6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58453-CB60-62B6-CF50-02C9B6514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7E1F0-9D62-252D-2937-50DCFB821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37C9-4357-F64E-8F59-B47B60FFC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6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93B510-9635-0F02-2024-3CEF8DA78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BF060F-B7B0-BF1A-B30D-E5A97A545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0B45C4-CFDE-7DB4-F86A-3AD553263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7CFA-1E1B-AF4A-BD64-0BCD7986F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34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C35A4-2DDE-674A-3A1C-0EDD08CC1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AD0D84-DAB4-3E43-E76E-AC95B7445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E9E10-AB6A-14EA-1937-265385BF7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7E61-F2D8-D840-B10B-EF7E0B68B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98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02219-6C6B-A0BF-0958-31C127945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780395-AC32-E7AC-6086-8FBC6D0F1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2E4463-94F6-5CA3-3582-03B9325F0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3AD2-4466-EA4A-9876-32276919B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2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D66F6-95E1-927B-6BF0-0E4E28881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B39980-D895-5472-5126-D1D157D17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06E00-5CE9-9C5D-897E-989BBA5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2DBA-9EF5-1845-9E22-6202A8A06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D4536-8BCC-2AC3-C187-E49C91344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BD97B-7C33-F728-BA4A-6C10D00F6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E0A9C-B149-5C32-62BD-44895A97E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E2EB3-B1B1-4645-9C5F-1F7AA3393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5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284702-FB3B-1EA7-6F9A-071EADB01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325F8D-CF45-9108-22C9-0D60C550B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6B9578-D1EB-D421-1119-CDE7DC5D0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0F5D-61DD-094D-AAA3-C5A1441F0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4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77D559-EE83-6D39-B2EE-FD1C58B61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67F504-F249-D2E4-042F-A48A148C9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EF4E7B-5B72-966A-C8B8-215EB3AD5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1967-F0FC-B744-BB1E-E8A97BA06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0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36F082-A470-CB3F-B50D-0EA76E678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EF74DB-6F1E-8C83-E2C2-764015BD1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63E420-A6A4-5089-F415-DDA59752A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F8D7-7B30-3C40-BB2A-2F739C96D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07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433B5-FBE5-1169-638B-61E5A6734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DA69-E817-024E-6882-21B42016C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1679D-34C7-53A1-2E29-B2433D2F6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C1EC-5E51-9847-AEF1-CF07E7DA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4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F732DF-3EA7-E821-55BA-83B279C57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8C8FF-FCD9-A345-9C4B-25F4C1033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E5100-2138-0F7A-125F-9C1DFCCC8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1A2E-3C6F-6E41-816F-507066CA4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5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2E6FD-9CC5-CF89-3865-3E013D04A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37158-D1BE-66FC-40DF-B9229E21F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67FE1-3D51-72D2-ECA4-597127E32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87BD-6ED6-054F-BB64-F2A30B487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23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AD8EC7-5C72-F546-4120-2FB9B75C9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21AFF-1CDA-7789-31D7-532203716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C4FB4-543C-12B9-759F-8484082E1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D823-C92F-764F-9E6E-DF42533BE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74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82B1B2-FC00-CE09-DC5E-30A91496F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65FAB-E3DA-EBE5-B73F-BB1933170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D7F85D-ECD9-CDA5-7D61-EC3CEEE5D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C2D9-5458-1F49-B8A1-8C99E11ED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2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8BEC23-9C13-BF44-5011-44B545F82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6F6DF-7337-14C0-B96D-375207261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BECB1-8DFD-A17E-819D-6E873B701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BC159A6-4B56-4F4C-A636-A61E0CDD6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5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2D0BDC-76A1-0839-2920-3BC3F5947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60CFE-9CF0-D4BC-CFAE-6FAE18ECF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A224A-4C63-06D6-6E8D-A7419AB74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7983EE48-46B2-1943-967A-AB8513CE3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2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31D79C-30D7-264F-7413-830AD8066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3A154-5CB5-3EB0-9BF7-5996F9874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E3E5D6-2B47-9B03-F242-3C3C2CE72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B18EDBD-303E-B543-B086-2CCCBFB93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003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71362-766D-EEC5-696C-0EB6A2F24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7E47C-BFB9-2001-2593-DE92AF46B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8A24F-B62A-F773-92D2-36DC62D8D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9CD9E05F-70B6-9F46-AD36-BDAC0A640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59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29156-E3A2-C406-EA59-7D3E5533F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8D9FB4-750C-94A4-2B37-DEAE03F46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BF64E3-941D-698F-0EEF-60490736A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B1BE0D04-788E-AC49-AEEC-74B61FE5A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6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458D7D-874E-4CBD-AD08-EBD731ABD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13B3EC-30D2-D73E-F472-905E1B6A4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CAA584-C0F4-F302-5E58-9A1D24EAD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65F9972-495D-4A4B-AC8D-4F9A7A15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02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5755CE-BB54-19A9-B5A5-EF075C5C0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ABBB43-F14A-91AB-CF1E-58DC21D3A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8B8796-B60C-FC10-4C2E-51F252D58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EA255DE6-FFC1-3A4A-AE60-FF675B74F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379B1-8C76-C81E-FAF1-38117D8DE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EA658-7DB3-BCFE-DE27-E50E7523E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4DBE2-9167-BF70-7076-C57C2BDB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C841-2326-7049-812D-17A1422BA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94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3A6B4-9876-F1E0-25D7-E89EF9F12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79BF4-99AC-71BC-EB2E-84D4A5D9C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19F25-54E0-F7E7-318C-8F70BC63A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BF42829-2E2A-FE42-89F1-0E2555ECD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21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410B9-2F0D-73CA-D5CC-E3AB2C8C6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0CECD-C057-82E1-6128-D19A16B35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7DC69-D8E5-FFAE-2094-BD4B5A2D1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7698E8D2-59C1-BB48-B552-D7E4E11A6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45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754D8-B8CA-D1F2-FB7B-A1464195E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96F9D0-6B3B-CE57-FC8B-D3B44F643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96645-721A-2325-0B35-76D339CC6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0C42F84-774A-134E-94BF-BB50C43EE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03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59AFF-4361-F5FD-A0C1-640B3954C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D7733B-CC9F-C79E-66BC-A29D327EF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CBBB75-AA55-D0FA-DF9E-643565C64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7F87A9B-80C6-DB43-85D5-BEAF48A87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5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177CC-6B50-A696-11F5-4F45D35AF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94EF9-53E4-0CAC-368A-93595AE7A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25022-9A17-B222-9E4F-A881DB4C7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330D-BA67-CD42-9B00-E99F99643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615E9A-6CEA-853D-679C-236EF7EB0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FF2374-6E17-FC3B-D12B-2DE0D1EA7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743496-8F99-AFE1-03E5-E1E8F99FC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0A4B-0FAF-FD41-AE86-F0E8FA43B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2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270601-18BD-B6FD-463C-F698885A2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118291-E564-8ACB-8F76-A263D91A5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D8BCE3-EE2B-3D24-7D0E-D67B6AC68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BB8F-A403-7D44-AB67-5AB117F6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0EC384-E023-E16D-D90A-866A27EAA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3E51E5-B3C8-F4A3-0119-CABD344AF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4F6CD3-AC72-C5F5-945D-C655927C2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5DB5-3AD6-7140-A4A3-BEBEEB7BF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94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39189-6BF9-88D8-25BB-E09D2460E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B7978-DBA0-8A1B-41AC-EF1737169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9BAE3-DB5C-022F-5804-CACCDC8E9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C023-0801-0F46-99B0-ED51673D8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1011A-D073-BDDF-3A58-210883BC7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056B3-0ECB-6599-5DD6-EF3AF6AF2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D215E-78E8-0483-4E12-6E3DC0F84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781-2C9D-2E42-A767-DE3BFBC90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2E1EE66-08AB-DD94-3DFB-28442043F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F059151-5E6C-4B07-DF0D-DBC5C54AA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2741FA20-CE03-2F65-A3D0-B5C8B07783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F102723E-4B0D-F1AF-028B-FF5D3080B5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D0A8BA7B-A697-2D99-A0A7-6A6F95A202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48B7A5-62EB-924E-8070-34983B508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8A4C0E-DA52-0D15-C653-3C395B1E8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C6CFC0-D01A-10ED-9736-7BA810B56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FFFBFE45-3214-F64B-FC46-D1D4A08496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DB92DA27-1D65-969F-22E9-7740A9E986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385CD92A-42A8-3177-B8C9-0DBAC606A3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6539DB3-2697-7D43-9CE5-44DA05C97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8D03A3-4630-0CDE-E98F-C2969F3A2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653E0-A9E7-DB06-B0AA-AA7AF24CF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5D625D35-08B3-1C4A-0D8B-F581D84E52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C388959E-4768-0422-83AF-8F251FF6FF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8DA2EB7A-19B8-1A10-5C80-18BD7ED76B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/>
              </a:defRPr>
            </a:lvl1pPr>
          </a:lstStyle>
          <a:p>
            <a:pPr>
              <a:defRPr/>
            </a:pPr>
            <a:fld id="{C74A741B-0585-CF4B-8160-DBF40253A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EB4E69AF-FF4F-836C-890C-8F5230F92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BD8613B-745B-93F1-A24F-822C915E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7200" b="1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1F129B0-A10F-2B33-9783-6708537F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one who took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place,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C0D7F3F-5538-3C4C-7540-205D6B1A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69E9B31-B099-ABDA-C681-2F5C0A20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4030716-631E-D682-520F-C33429B9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8FA0C14-1617-EA58-424D-74605574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 never ever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never wanna be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5D53FB3-8C1E-BA46-F333-FEA365927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01000" cy="6108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b="1" dirty="0">
                <a:solidFill>
                  <a:srgbClr val="663300"/>
                </a:solidFill>
              </a:rPr>
              <a:t>Mission Story:</a:t>
            </a:r>
            <a:br>
              <a:rPr lang="en-US" altLang="en-US" sz="7200" dirty="0">
                <a:solidFill>
                  <a:srgbClr val="663300"/>
                </a:solidFill>
              </a:rPr>
            </a:br>
            <a:r>
              <a:rPr lang="en-US" altLang="en-US" sz="7200" dirty="0">
                <a:solidFill>
                  <a:srgbClr val="663300"/>
                </a:solidFill>
              </a:rPr>
              <a:t>Church Starting: </a:t>
            </a:r>
            <a:r>
              <a:rPr lang="en-US" altLang="en-US" sz="7200" dirty="0" err="1">
                <a:solidFill>
                  <a:srgbClr val="663300"/>
                </a:solidFill>
              </a:rPr>
              <a:t>Tradewind</a:t>
            </a:r>
            <a:r>
              <a:rPr lang="en-US" altLang="en-US" sz="7200" dirty="0">
                <a:solidFill>
                  <a:srgbClr val="663300"/>
                </a:solidFill>
              </a:rPr>
              <a:t> Community Church, </a:t>
            </a:r>
            <a:br>
              <a:rPr lang="en-US" altLang="en-US" sz="7200" dirty="0">
                <a:solidFill>
                  <a:srgbClr val="663300"/>
                </a:solidFill>
              </a:rPr>
            </a:br>
            <a:r>
              <a:rPr lang="en-US" altLang="en-US" sz="7200" dirty="0">
                <a:solidFill>
                  <a:srgbClr val="663300"/>
                </a:solidFill>
              </a:rPr>
              <a:t>Amarillo, TX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>
            <a:extLst>
              <a:ext uri="{FF2B5EF4-FFF2-40B4-BE49-F238E27FC236}">
                <a16:creationId xmlns:a16="http://schemas.microsoft.com/office/drawing/2014/main" id="{AA8D4C2B-6B99-7886-3330-492E5C43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838200"/>
            <a:ext cx="91551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>
            <a:extLst>
              <a:ext uri="{FF2B5EF4-FFF2-40B4-BE49-F238E27FC236}">
                <a16:creationId xmlns:a16="http://schemas.microsoft.com/office/drawing/2014/main" id="{46547648-E6DF-F5F1-3931-0ED17AC8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721E969-0C33-AC44-8021-3441CD62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7391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No reason to wait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370AEF2-E3EE-05AC-EE70-6FC5C4C09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239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Take your position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You've got a brand new 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FB7E702-3B53-931A-4C5E-1DAD0470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87E88E-E569-7CDD-A7D5-42B56C5ED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CD8002B-FC44-3675-ACE5-6052D955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don't want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to miss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4829179-97BE-0F80-A512-3674BEC5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3EB7BFA-72A6-B446-BB83-7155B325C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 b="1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E11148C-055B-7803-DDDD-782635E2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89038"/>
            <a:ext cx="6553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kick it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in gear!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Get on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your mark!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762513-10B1-D053-9CFE-419CA294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Rev up your engines!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We're ready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to start!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A6790E2D-DAEF-B2D4-19B1-236915DC35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7200" b="1">
                <a:solidFill>
                  <a:srgbClr val="663300"/>
                </a:solidFill>
                <a:ea typeface="+mn-ea"/>
              </a:rPr>
              <a:t>Jesus Teaches Us About Caring for Others: </a:t>
            </a:r>
            <a:r>
              <a:rPr lang="en-US" sz="7200" b="1" i="1">
                <a:solidFill>
                  <a:srgbClr val="663300"/>
                </a:solidFill>
                <a:ea typeface="+mn-ea"/>
              </a:rPr>
              <a:t>The Good Samaritan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1775FEF-ED3F-DD78-990C-5A3969C54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3657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Day 2: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9FD8B28-FF36-79D6-BEC6-3CF11A03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chemeClr val="tx1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BB06C2E-BB72-D88E-E90C-8A300DE5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whistle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is blowing!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flag has dropped low!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15237AF-B86A-6643-10A8-422303625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chemeClr val="tx1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8FFC645-C6F2-FCF1-B42E-B30F7F4EF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1350"/>
            <a:ext cx="7162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kickoff has happened!</a:t>
            </a:r>
          </a:p>
          <a:p>
            <a:pPr eaLnBrk="1" hangingPunct="1"/>
            <a:endParaRPr lang="en-US" altLang="en-US" sz="4800" b="1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663300"/>
                </a:solidFill>
              </a:rPr>
              <a:t>Ready, Set, 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C461B03-1BF7-1AA2-F077-2CAB8A9A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B70C82-35DC-D577-1E45-994E3C011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F3103C4-AF60-71EE-42CA-97BD3A8E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chemeClr val="tx1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ED68CEF-4577-628F-CF23-8D8EE5AD0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09800"/>
            <a:ext cx="790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5F3B5B8-1B1B-FD2C-A47E-422C4D65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chemeClr val="tx1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DFD4E1C-E72C-5B89-BB0B-DB8C9D78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23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high time we got started.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AB78994-A052-F5AB-CA1B-909ED829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chemeClr val="tx1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8EEBD74-CBB5-FAB8-3406-798077F90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low down is this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8F97EB9-CF83-381C-D50C-9A853266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733B4C-6A7A-D368-68C4-D15609913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 b="1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F5D4AF-E6A4-B8A1-B2E7-91F5D61D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1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C0A1E17-F945-8A2D-E8E6-F7BE41E59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7499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i="1">
                <a:solidFill>
                  <a:srgbClr val="663300"/>
                </a:solidFill>
              </a:rPr>
              <a:t>Let</a:t>
            </a:r>
            <a:r>
              <a:rPr lang="ja-JP" altLang="en-US" sz="7200" b="1" i="1">
                <a:solidFill>
                  <a:srgbClr val="663300"/>
                </a:solidFill>
              </a:rPr>
              <a:t>’</a:t>
            </a:r>
            <a:r>
              <a:rPr lang="en-US" altLang="ja-JP" sz="7200" b="1" i="1">
                <a:solidFill>
                  <a:srgbClr val="663300"/>
                </a:solidFill>
              </a:rPr>
              <a:t>s Get Started</a:t>
            </a:r>
            <a:endParaRPr lang="en-US" altLang="en-US" sz="7200" b="1" i="1">
              <a:solidFill>
                <a:srgbClr val="6633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3F42A12-DBC9-927B-DC78-9B5BA000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CCLI # 5543557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B278BD9F-E69F-B4E4-8F1C-B5994B5F0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>
                <a:solidFill>
                  <a:srgbClr val="663300"/>
                </a:solidFill>
                <a:ea typeface="+mj-ea"/>
              </a:rPr>
              <a:t>Unit Bible Verse</a:t>
            </a:r>
            <a:r>
              <a:rPr lang="en-US" sz="6000" b="1">
                <a:solidFill>
                  <a:srgbClr val="663300"/>
                </a:solidFill>
                <a:ea typeface="+mj-ea"/>
              </a:rPr>
              <a:t> </a:t>
            </a:r>
            <a:br>
              <a:rPr lang="en-US" sz="6000" b="1">
                <a:solidFill>
                  <a:srgbClr val="663300"/>
                </a:solidFill>
                <a:ea typeface="+mj-ea"/>
              </a:rPr>
            </a:br>
            <a:r>
              <a:rPr lang="en-US" sz="6000" b="1">
                <a:solidFill>
                  <a:srgbClr val="663300"/>
                </a:solidFill>
                <a:ea typeface="+mj-ea"/>
              </a:rPr>
              <a:t>Acts 1:8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E01C2BE7-4D29-EDBD-DF60-7F8B6D31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10600" cy="478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chemeClr val="hlink"/>
              </a:buClr>
              <a:buSzPct val="120000"/>
              <a:defRPr/>
            </a:pPr>
            <a:r>
              <a:rPr lang="en-US" alt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But you will receive power when the Holy Spirit comes on you; and you will be my witnesses in Jerusalem, and in all Judea and Samaria, and to the ends of the earth.</a:t>
            </a:r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US" alt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 		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581FCA-DC96-4FE0-D8CE-9F65C043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362200"/>
            <a:ext cx="694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663300"/>
                </a:solidFill>
              </a:rPr>
              <a:t>I’ll Follow You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4441662-C160-A8F8-A14D-2A810341D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CCLI # 5543784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6BA3752-433B-1C5B-E8B6-BD710ADC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Now I resolve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A103367-17A4-379E-5026-DC170BA02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839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to serve the Lord;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68236A7-EE96-99DC-29EF-616341A6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From His commands,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 won’t depart,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55FC933-460F-DEA5-91C3-8252574A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And serving Him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is my reward.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8FCDFAB-5FF4-D608-598D-03A64234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52D0862-94E8-B799-E1CE-57EEA160B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6549601-9597-B96F-DF81-2B6D918E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C9517A7-166B-7C0E-7BE4-6998BEF4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E1B14A2-AF9E-3BBD-4816-82E57A2C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10B2A8-FF38-EFD4-0A2B-993F5629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6EF8102-9A61-4535-2BC2-8BB0457F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This is the purpose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of my soul,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559FA03-F39C-434F-4B9D-FC36D980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solemn will,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final choice,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C8521ED-BB46-CC32-8203-13787649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give to 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my life’s control,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12BFE5F-D24F-4DBE-2834-3877C672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And in His kind commands rejoice.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5C27545-63C2-8BB1-7F44-30F4D5FB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BF88EB8-581F-F18C-C55C-5E119E46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A561D30-3249-D340-7528-3B83F9A8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49C516B-C4E0-C7EE-DE8E-13F4E0F7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2A54ABC-842D-9F72-CDB4-BF1DE97D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3CC6E06-BC09-AC87-CD9D-1B8E9902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DEDE966-B45D-D1C6-1F05-AE7FA9F1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Oh may I not grow faint or tired,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639D655-3139-2E7B-06D5-6361FA3A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Or ever leave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Your holy ways;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D721591-7C9E-9D6E-683C-2F55FA40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O Lord my God,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my soul’s desire,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C1DEE81-B01A-D25B-4D26-A96E970D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Give me the strength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 to live Your praise.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6A13F44-335D-D7A5-6508-9C48074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728A047-3F52-5448-21E7-81A259EA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BCE4B95-534D-D1FB-7097-B678F199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8FD9CC8-3094-29D2-4B7B-DB0294DD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35C762D-19F1-6A21-BC46-7D13C40A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1669AB1-1730-C719-595B-5BF30471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0112237-BFB5-B8B6-6CFE-10D6A386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ADDDDAD-94D4-393E-91A3-14C31F474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017B35A-CFD5-F63A-F95B-58381EF3A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3E2498E-949C-3C31-04A8-CEF772BC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E33152F-5611-167A-A018-DCA7CB071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01A5D5D-B797-C083-7143-B5925B5C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7696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663300"/>
                </a:solidFill>
              </a:rPr>
              <a:t>I’ll follow you!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j0399574">
            <a:extLst>
              <a:ext uri="{FF2B5EF4-FFF2-40B4-BE49-F238E27FC236}">
                <a16:creationId xmlns:a16="http://schemas.microsoft.com/office/drawing/2014/main" id="{1FF533AF-C10C-9BD3-CDE0-71B9B5E4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A591D427-100A-4A86-2E36-17957DDC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 pledge allegiance to the flag of the United States of America, and to the Republic for which it stands, one nation under God, indivisible, with liberty and justice for all.</a:t>
            </a:r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81924" name="Rectangle 8">
            <a:extLst>
              <a:ext uri="{FF2B5EF4-FFF2-40B4-BE49-F238E27FC236}">
                <a16:creationId xmlns:a16="http://schemas.microsoft.com/office/drawing/2014/main" id="{607E66BC-0494-4646-F980-61374209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4800" b="1">
                <a:solidFill>
                  <a:schemeClr val="tx2"/>
                </a:solidFill>
                <a:latin typeface="Tahoma" panose="020B0604030504040204" pitchFamily="34" charset="0"/>
              </a:rPr>
              <a:t>Pledge to the American Flag</a:t>
            </a:r>
          </a:p>
          <a:p>
            <a:pPr eaLnBrk="1" hangingPunct="1"/>
            <a:endParaRPr lang="en-US" altLang="en-US" sz="20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87FFA72-0B22-42FC-5E0C-A10982337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/>
              <a:t>Pledge to the Christian Flag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CF0C72-0B28-6EAA-35D9-F8A3689B4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>
                <a:ea typeface="+mn-ea"/>
              </a:rPr>
              <a:t>  I pledge allegiance to the Christian flag, and to the Savior for whose kingdom it stands, on brotherhood uniting all Christians in service and love.</a:t>
            </a:r>
            <a:r>
              <a:rPr lang="en-US" sz="3600">
                <a:ea typeface="+mn-ea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>
              <a:ea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82948" name="Picture 7" descr="christian flag">
            <a:extLst>
              <a:ext uri="{FF2B5EF4-FFF2-40B4-BE49-F238E27FC236}">
                <a16:creationId xmlns:a16="http://schemas.microsoft.com/office/drawing/2014/main" id="{5D12F8EC-BB98-4FB3-C5D6-DFC74EA5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E12A18-68C0-CBDD-31F6-265B744D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Pledge to the Bible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2EC4DC1-31F6-1FC5-7599-63798022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pledge allegiance to the Bible, God</a:t>
            </a:r>
            <a:r>
              <a:rPr lang="ja-JP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altLang="ja-JP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 holy word, and will make it a lamp unto my feet, a light unto my path, and hide its words in my heart that I may not sin against God.</a:t>
            </a:r>
            <a:endParaRPr lang="en-US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83972" name="Picture 4" descr="bible 3">
            <a:extLst>
              <a:ext uri="{FF2B5EF4-FFF2-40B4-BE49-F238E27FC236}">
                <a16:creationId xmlns:a16="http://schemas.microsoft.com/office/drawing/2014/main" id="{69EA46EC-2B77-273F-BCAA-62E10E7E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33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436A58FC-EA97-145A-E020-3A47CAA21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3300"/>
                </a:solidFill>
              </a:rPr>
              <a:t>Without You, Jesus</a:t>
            </a:r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1108BE37-E455-6CA1-6B5D-F6605419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CCLI # 5536375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B9B0369-DF40-3E31-73E3-27786EEB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I'm only half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as cool.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40E32E4-C154-B8EE-A046-AA1BA599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3EA7938-7221-D202-2990-3AA05B8F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85800"/>
            <a:ext cx="7620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I'm a ring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the jewel.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A4CE83D-59F5-1DFA-05B9-5F49B38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90600"/>
            <a:ext cx="7772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engine's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out of fuel.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E91675A-AE49-1B03-A169-B7BB4D44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1534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always have my back.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There's so much that I would lack without you!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6A9CFF6-2431-BC24-79E9-47D71CA0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 don't feel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 belong.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6DD2F10-2FD6-854C-11BE-BD895137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8486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 you, Jesus,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</a:t>
            </a:r>
            <a:r>
              <a:rPr lang="ja-JP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200" b="1">
                <a:solidFill>
                  <a:srgbClr val="663300"/>
                </a:solidFill>
                <a:latin typeface="Arial" panose="020B0604020202020204" pitchFamily="34" charset="0"/>
              </a:rPr>
              <a:t>ve got no rhythm in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my song.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E5C35AD-1CE0-37E7-CC2D-5C6B75AA3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85800"/>
            <a:ext cx="71628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 don't know right from wrong.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07D131B-EFD7-3FC7-613B-5AA60DF9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79248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All I feel is stressed,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And I'll never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be my best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20FFEE3-7917-8CD5-0D28-BE4AD43D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F279C56-3EB8-54A3-7761-C44E5DEA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smile upon my face</a:t>
            </a:r>
            <a:endParaRPr lang="en-US" altLang="en-US" sz="72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D7ABBF0-6952-6178-C710-E0B2A4D7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95B2AB2-A8BA-0DAE-A9AB-8B6DD4CA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934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0043C5E-32AC-F1F2-A6B8-4CB6A001D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one who took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place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505F9D8-677D-D101-A123-F910EDB0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8DD76A9-4519-E187-1F21-C694C2922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F3D2963-4C4F-C10F-66CF-5C17F842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77CA6EF-2524-9B34-D57E-28C203A41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I never ever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never wanna be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459D31B-3282-01FF-070C-478E9CC3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192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get up just won't go.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6B2A8CA-1211-F24F-284E-4F52E243C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620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candle has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no glow.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99A19C1-C78D-4B76-7BC4-B39C1A45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66800"/>
            <a:ext cx="739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Without you, Jesus,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high five's low, low, low.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12C75D2-7616-148E-8B29-B634FFA5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22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7200">
              <a:solidFill>
                <a:srgbClr val="111111"/>
              </a:solidFill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99513FA-7DFD-ACA2-A539-48DC4C30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85344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I'm a bike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its wheels,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I</a:t>
            </a:r>
            <a:r>
              <a:rPr lang="ja-JP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7000" b="1">
                <a:solidFill>
                  <a:srgbClr val="663300"/>
                </a:solidFill>
                <a:latin typeface="Arial" panose="020B0604020202020204" pitchFamily="34" charset="0"/>
              </a:rPr>
              <a:t>m a day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three meals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0" b="1">
                <a:solidFill>
                  <a:srgbClr val="663300"/>
                </a:solidFill>
                <a:latin typeface="Arial" panose="020B0604020202020204" pitchFamily="34" charset="0"/>
              </a:rPr>
              <a:t>without you.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CA28ABD-D716-3418-92C4-2F57A7AC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09CFEB-FF09-6F5D-908D-D2785F057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9F392B3-8D63-B2FB-536D-D676D90B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smile upon my face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CF390F4-1AC2-5608-EE14-86F48771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21F9E77-8E47-E27A-F9FF-6521C85D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162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one who took </a:t>
            </a:r>
          </a:p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my place,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7449513-5236-29E2-D6CB-7936ADAC9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7162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F6A65ED-71F3-303C-746E-DFB75EAE0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848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what's amazing about grace!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F2EC52E-6538-7F5E-B088-42E5F5556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Through this crazy life that's full of doubt,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E9327EE7-94EB-196E-CF4E-52E1484B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I never ever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never wanna be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663300"/>
                </a:solidFill>
                <a:latin typeface="Arial" panose="020B0604020202020204" pitchFamily="34" charset="0"/>
              </a:rPr>
              <a:t>without</a:t>
            </a:r>
            <a:r>
              <a:rPr lang="en-US" altLang="en-US" sz="7200" b="1">
                <a:solidFill>
                  <a:srgbClr val="663300"/>
                </a:solidFill>
                <a:latin typeface="Ravie" panose="04040805050809020602" pitchFamily="82" charset="77"/>
              </a:rPr>
              <a:t>…</a:t>
            </a:r>
            <a:endParaRPr lang="en-US" altLang="en-US" sz="7200" b="1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2E10628-7375-E132-0B7E-7182B1C1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737EBA0-D73C-AAC6-B2E7-852C8AFD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rgbClr val="663300"/>
                </a:solidFill>
              </a:rPr>
              <a:t>You're the smile upon my face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A953DFFD-273C-9471-6B4B-BB855D96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077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800" b="1">
                <a:solidFill>
                  <a:srgbClr val="663300"/>
                </a:solidFill>
              </a:rPr>
              <a:t>Jesus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BS2010Dive Into Worship Day 1 PowerPointv1">
  <a:themeElements>
    <a:clrScheme name="VBS2010Dive Into Worship Day 1 PowerPointv1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VBS2010Dive Into Worship Day 1 PowerPointv1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VBS2010Dive Into Worship Day 1 PowerPointv1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VBS2010Dive Into Worship Day 1 PowerPointv1</Template>
  <TotalTime>435</TotalTime>
  <Words>1016</Words>
  <Application>Microsoft Macintosh PowerPoint</Application>
  <PresentationFormat>On-screen Show (4:3)</PresentationFormat>
  <Paragraphs>217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107</vt:i4>
      </vt:variant>
    </vt:vector>
  </HeadingPairs>
  <TitlesOfParts>
    <vt:vector size="117" baseType="lpstr">
      <vt:lpstr>Arial</vt:lpstr>
      <vt:lpstr>MS PGothic</vt:lpstr>
      <vt:lpstr>Tahoma</vt:lpstr>
      <vt:lpstr>Wingdings</vt:lpstr>
      <vt:lpstr>Calibri</vt:lpstr>
      <vt:lpstr>Calisto MT</vt:lpstr>
      <vt:lpstr>Ravie</vt:lpstr>
      <vt:lpstr>VBS2010Dive Into Worship Day 1 PowerPointv1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Bible Verse  Acts 1:8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Pledge to the Christian 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Story: Church Starting: Tradewind Community Church,  Amarillo, TX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Sarah Johnson</cp:lastModifiedBy>
  <cp:revision>18</cp:revision>
  <dcterms:created xsi:type="dcterms:W3CDTF">2011-02-03T18:22:09Z</dcterms:created>
  <dcterms:modified xsi:type="dcterms:W3CDTF">2026-03-18T16:45:39Z</dcterms:modified>
</cp:coreProperties>
</file>