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  <p:sldMasterId id="2147483659" r:id="rId2"/>
  </p:sldMasterIdLst>
  <p:sldIdLst>
    <p:sldId id="393" r:id="rId3"/>
    <p:sldId id="257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259" r:id="rId32"/>
    <p:sldId id="490" r:id="rId33"/>
    <p:sldId id="491" r:id="rId34"/>
    <p:sldId id="492" r:id="rId35"/>
    <p:sldId id="493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03" r:id="rId46"/>
    <p:sldId id="504" r:id="rId47"/>
    <p:sldId id="505" r:id="rId48"/>
    <p:sldId id="506" r:id="rId49"/>
    <p:sldId id="507" r:id="rId50"/>
    <p:sldId id="508" r:id="rId51"/>
    <p:sldId id="509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522" r:id="rId65"/>
    <p:sldId id="523" r:id="rId66"/>
    <p:sldId id="261" r:id="rId67"/>
    <p:sldId id="262" r:id="rId68"/>
    <p:sldId id="266" r:id="rId69"/>
    <p:sldId id="457" r:id="rId70"/>
    <p:sldId id="458" r:id="rId71"/>
    <p:sldId id="556" r:id="rId72"/>
    <p:sldId id="459" r:id="rId73"/>
    <p:sldId id="557" r:id="rId74"/>
    <p:sldId id="460" r:id="rId75"/>
    <p:sldId id="558" r:id="rId76"/>
    <p:sldId id="461" r:id="rId77"/>
    <p:sldId id="559" r:id="rId78"/>
    <p:sldId id="462" r:id="rId79"/>
    <p:sldId id="463" r:id="rId80"/>
    <p:sldId id="464" r:id="rId81"/>
    <p:sldId id="465" r:id="rId82"/>
    <p:sldId id="466" r:id="rId83"/>
    <p:sldId id="467" r:id="rId84"/>
    <p:sldId id="474" r:id="rId85"/>
    <p:sldId id="560" r:id="rId86"/>
    <p:sldId id="475" r:id="rId87"/>
    <p:sldId id="561" r:id="rId88"/>
    <p:sldId id="476" r:id="rId89"/>
    <p:sldId id="562" r:id="rId90"/>
    <p:sldId id="477" r:id="rId91"/>
    <p:sldId id="563" r:id="rId92"/>
    <p:sldId id="478" r:id="rId93"/>
    <p:sldId id="479" r:id="rId94"/>
    <p:sldId id="551" r:id="rId95"/>
    <p:sldId id="552" r:id="rId96"/>
    <p:sldId id="553" r:id="rId97"/>
    <p:sldId id="554" r:id="rId98"/>
    <p:sldId id="468" r:id="rId99"/>
    <p:sldId id="469" r:id="rId100"/>
    <p:sldId id="555" r:id="rId101"/>
    <p:sldId id="564" r:id="rId102"/>
    <p:sldId id="482" r:id="rId103"/>
    <p:sldId id="483" r:id="rId104"/>
    <p:sldId id="484" r:id="rId105"/>
    <p:sldId id="485" r:id="rId106"/>
    <p:sldId id="486" r:id="rId107"/>
    <p:sldId id="487" r:id="rId108"/>
    <p:sldId id="488" r:id="rId109"/>
    <p:sldId id="489" r:id="rId110"/>
    <p:sldId id="470" r:id="rId111"/>
    <p:sldId id="394" r:id="rId112"/>
    <p:sldId id="396" r:id="rId113"/>
    <p:sldId id="392" r:id="rId1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72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7CB2BF40-C159-A299-AD41-9BD9E7B14A52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ADBEC3-8102-C139-15FA-8E88ADDCED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569987-7F42-666A-656F-26DA36EA3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A5F44-04E4-AD40-B388-96C54103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D17A6E-3146-2E68-1DFA-A98F2A9821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48A74-7F86-FBE9-4FB8-F6AD0DED2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C5FE74-3480-36B2-68D8-853E23BFA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73EB2-695F-D5F5-679A-C0204DA4D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CC87-4381-D945-A009-D9BB59C3B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41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629520-E750-BF2C-9932-167F48A90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20817-9BE6-86C3-9039-74FBE52CD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9D18C-8A29-CEA7-C17E-82EEB6680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41CC3-C71C-194A-86E0-FEEBF20C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88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ACF9DD-EDA8-933D-8F2E-72958C0BC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A93D69-F94E-F0D8-8B31-4BEC602FB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158ECD-4681-BAC5-5487-4DDAF2454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70C8-6773-4647-8394-CA2577040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8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584BF-A882-70C0-0DC1-90044F3D8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E4DC1-D10E-8B20-B9F7-24374E005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AF9602-3281-C047-D0A4-5150EDDA9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67D3-B344-AA47-9E75-196A89919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8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8840CD-09DA-0AD4-2932-61B721EA8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0DFE1-7D4B-FEB5-A08A-AA031A80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72639F-0B23-3A84-A98D-F63B76241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5B51E-0B16-7449-B90C-30EEFE41B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7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5845A-E068-73D5-5971-0597BD90D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0E325-E862-A8EA-4DBA-21B5B9120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AA367-4FB0-3013-EC95-995DCD38D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05E01-176F-E74E-B072-E8EAE7E04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50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EAE35D-67A1-93DA-8AB8-ABC0F60F6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722FBE-5815-DBFD-09CC-C74688E3D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5D148F-D881-0CB2-23E5-126441CF2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6F07-D9A9-6044-951C-6ACE7118D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10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D61D54-428A-78B7-C78F-239EC25F8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177D8B-06AB-6C0F-ED72-3589F4EAD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A96FB6-81D2-3B1C-69A5-74955A4E8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C7C3D-AF24-B64E-825A-98C1AB156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281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62CC77-D646-6038-0AD6-E06B3403B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09446D-A24F-9B7C-9593-6ED87A1A7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A080A7-5F43-5778-F0A7-C75BA8437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7C5FE-63F5-ED4F-A1E2-946194468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86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B904E-7651-A422-F770-D42E76E0F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AD71E-7A56-C033-E768-0292171A8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BAB74-D216-5310-CAF3-BBB93791E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B1B-106C-1847-9BD2-29E84FA1A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28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3D10B7-6708-72C2-5CA0-6981C5982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226AA-9800-A327-9635-A397660F5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1487EA-111D-40F4-1054-CBD79689F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C611-7CCA-1B4D-B143-04B9250C2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3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E38079-236D-B72A-F297-0F92EC7AB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6E6BC-C640-E70E-F449-8F816D734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07DEB-506C-0330-E522-C39C313E8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8723-4357-FF4A-BB56-BC76A6D8E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44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00AB2-600D-A0BB-2EE9-F84556FEC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C3CAD-36E3-75B2-4B5C-106FDDEC9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3EA0BA-8002-4797-B5E9-173B084EE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22EEA-36C3-FB4E-BE86-049CB5F70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4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308A5-CA99-2152-FB10-052FE6687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72D69-3A45-38B8-363D-E30263DB9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1D512-D473-E659-FF8C-CBE4DEAC6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40B0-846F-144F-96B5-5D97E991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7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1A3F-BB56-2543-F3D0-3D3065B19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8B98C-CB8B-D7C8-7F2A-D36E64967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9F113C-0AF5-4ADB-5CB7-D9214658B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EB54-0325-1042-BEC8-1D692715B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02DBE-0F8F-2EC2-1B22-68AEC6AFE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12362-89D0-9352-2C4C-AD26B98D2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9E5EA-5E7F-F4AC-1034-3030CFE5D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F7F5-95DD-9543-B876-D180793FF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0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AF8146-02FA-D165-9673-7E61F0E27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35F6C3-1DB8-D051-AB70-3550B83AC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415433-C8F7-6ECB-F5ED-7D6936FA6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D6B8-AA0D-5A4D-92EB-EA8BAA211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26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437488-A3A0-2126-400E-7A0AE8102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C0745B-D52E-8A08-5133-D37B9D43A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7F0DBC-419D-D6A5-363E-1518B7325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1201-1274-E942-95BE-AB36FCBE8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CE1980-6C26-EF25-4D0E-013FE6A28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3DA197-6B94-72D1-22E7-27636006C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272057-66F3-9309-7275-E52BA8C58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995AF-F489-D74E-B228-DEE15385E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1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0F725-6A86-8F8E-640E-EC56165296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13EF8-821C-ADC5-C37E-63E5E46A2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FE742-5014-FB8A-E5E6-253350C1A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52B0-B791-E646-BB54-4AF86B04A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80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82F53-FBE1-E953-86C9-3D1146F3C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CAC4F-A514-CFD2-0A2D-8C162CC5A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57326-7E1A-12A3-6F06-4E5816C0D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913A-C46D-F34D-8B69-505015259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32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999C466-E6EF-778E-FB80-FB6E99F41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FAC1723-B193-8E8C-B96A-6C1D61E74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5681F72E-4D7C-045A-6241-2C64E42A77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D2F39FFB-C280-81F0-AC25-C87D045220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C106CB5D-978C-12DC-AD09-60A6A50F51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047C5C7-9150-7F41-8116-47963B4A7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59519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EEF0C91-8DCD-1C0E-CAE5-778147F45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3F0023A-66FB-2B39-1328-82A7BCEAC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0DD42E78-361D-EB1E-4BA5-6B927DADB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0E15F11E-7010-DA68-B462-DEEDFD705E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>
            <a:extLst>
              <a:ext uri="{FF2B5EF4-FFF2-40B4-BE49-F238E27FC236}">
                <a16:creationId xmlns:a16="http://schemas.microsoft.com/office/drawing/2014/main" id="{727C8714-FD01-E2D8-AFD1-D45045765F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62964C76-05D3-6141-AE74-41172997C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66DD181E-FB4B-823C-F0EC-F0296DF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2815EFC-8858-ADE6-39FB-48374303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001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031877FD-2A74-0797-A976-CE9F1E35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1581CD7-28F6-79CF-C6CE-EADBCE64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This is how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they'll know it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Because we're gonna show it!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E88718F4-6B67-E8C4-B848-D93C4DF01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620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gotta, gotta, gotta, gotta, have love!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0A3FE03D-9EE1-5C4D-C2DA-A97BD3C4B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F638438A-18E4-2E33-0B53-D95011C6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down to love.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88EA998E-934D-CEE4-2138-FF1C94D4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E39E75A-DD1F-7B50-7EEF-24D750438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A5FFF7DB-F386-7323-7124-E4BC1A90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This is how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they'll know it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Because we're gonna show it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A4BA8D3-BE17-925F-1FF4-290DB9E74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620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gotta, gotta, gotta, gotta, have love!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>
            <a:extLst>
              <a:ext uri="{FF2B5EF4-FFF2-40B4-BE49-F238E27FC236}">
                <a16:creationId xmlns:a16="http://schemas.microsoft.com/office/drawing/2014/main" id="{47B648F7-A8D0-6FF1-4DB8-94E77BA2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16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 sz="8000">
                <a:solidFill>
                  <a:srgbClr val="663300"/>
                </a:solidFill>
              </a:rPr>
              <a:t>down to love!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AF0B692-1FDB-90BA-1310-1948FC456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7391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No reason to wait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38AE3C75-2D04-B86A-4B21-AA51E3531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001000" cy="6108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b="1" dirty="0">
                <a:solidFill>
                  <a:srgbClr val="663300"/>
                </a:solidFill>
              </a:rPr>
              <a:t>Mission Story:</a:t>
            </a:r>
            <a:br>
              <a:rPr lang="en-US" altLang="en-US" sz="7200" b="1" dirty="0">
                <a:solidFill>
                  <a:srgbClr val="663300"/>
                </a:solidFill>
              </a:rPr>
            </a:br>
            <a:r>
              <a:rPr lang="en-US" altLang="en-US" sz="7200" dirty="0">
                <a:solidFill>
                  <a:srgbClr val="663300"/>
                </a:solidFill>
              </a:rPr>
              <a:t>STCH Ministries, Corpus Christi, TX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4" name="Text Box 6">
            <a:extLst>
              <a:ext uri="{FF2B5EF4-FFF2-40B4-BE49-F238E27FC236}">
                <a16:creationId xmlns:a16="http://schemas.microsoft.com/office/drawing/2014/main" id="{C5F8C739-84DD-CA0B-09EA-DEB6021C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590800"/>
            <a:ext cx="2514600" cy="1098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6600" b="0">
              <a:effectLst>
                <a:outerShdw blurRad="38100" dist="38100" dir="2700000" algn="tl">
                  <a:srgbClr val="000000"/>
                </a:outerShdw>
              </a:effectLst>
              <a:latin typeface="Ravie" charset="0"/>
              <a:ea typeface="ＭＳ Ｐゴシック" charset="0"/>
            </a:endParaRPr>
          </a:p>
        </p:txBody>
      </p:sp>
      <p:pic>
        <p:nvPicPr>
          <p:cNvPr id="116739" name="Picture 2">
            <a:extLst>
              <a:ext uri="{FF2B5EF4-FFF2-40B4-BE49-F238E27FC236}">
                <a16:creationId xmlns:a16="http://schemas.microsoft.com/office/drawing/2014/main" id="{D043477A-53C8-64D8-3C2C-9AC4A01B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3075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>
            <a:extLst>
              <a:ext uri="{FF2B5EF4-FFF2-40B4-BE49-F238E27FC236}">
                <a16:creationId xmlns:a16="http://schemas.microsoft.com/office/drawing/2014/main" id="{E7695159-958D-DBC0-43E1-F782DC87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787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3065A9-0CD0-6092-2F43-C86F8D62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85800"/>
            <a:ext cx="7239000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Take your position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You've got a brand new slate.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2ADFF6B-6006-ABDF-5E93-5CD3FF9B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9EDEDC-D023-57A1-A4ED-02EB50E9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430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high time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D100AFA-B882-2B00-4F06-168E5854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7239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low down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this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don't want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to miss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2E151BF-5D2C-DACF-C99A-675224A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BE102D6-8716-DA5A-FF3F-0934536DD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40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B5C6090-5EC6-B477-67B1-A673A9AC9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89038"/>
            <a:ext cx="6553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kick it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in gear!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Get on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your mark!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AA4ED-8F9D-4D6D-5A2C-30824B43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954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Rev up your engines!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We're ready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to start!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6B8CD0E8-9D98-A340-0857-59C6FD63BC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7200" b="1">
                <a:solidFill>
                  <a:srgbClr val="663300"/>
                </a:solidFill>
                <a:ea typeface="+mn-ea"/>
              </a:rPr>
              <a:t>Jesus Teaches Us About Loving Others: </a:t>
            </a:r>
            <a:r>
              <a:rPr lang="en-US" sz="7200" b="1" i="1">
                <a:solidFill>
                  <a:srgbClr val="663300"/>
                </a:solidFill>
                <a:ea typeface="+mn-ea"/>
              </a:rPr>
              <a:t>Zacchaeus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8A7E7D87-753A-C653-480C-4CC4A94B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57200"/>
            <a:ext cx="3657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8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Day 3: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126C859-B785-4E25-E436-C867ECD2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0ABE310-CC82-E73D-A61C-BCB19E683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30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whistle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blowing!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flag has dropped low!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8DCC911-8086-67CD-95D0-C3331C97E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29417FA-BCB3-104B-5148-7751F2EE3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1350"/>
            <a:ext cx="7162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kickoff has happened!</a:t>
            </a:r>
          </a:p>
          <a:p>
            <a:pPr eaLnBrk="1" hangingPunct="1"/>
            <a:endParaRPr lang="en-US" altLang="en-US" sz="48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 sz="8000">
                <a:solidFill>
                  <a:srgbClr val="663300"/>
                </a:solidFill>
              </a:rPr>
              <a:t>Ready, Set, Go!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824BC2E-64D4-8780-961A-BF118D6A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086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FCCADFC-EF6D-D5F5-7BB6-744F75C4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7010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 new beginning.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451FA06-861B-AEAC-081C-0B2172793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CF6C04E-A303-AF2D-08C7-B7B7E98F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209800"/>
            <a:ext cx="7905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7284670-7BF0-52A2-C69F-5FC22565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BC8D59D-BC8E-A6B0-689B-4BFA32DD9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723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high time we got started.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67F434-5619-C8B3-0A6D-ED16BD9A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96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8C2EB56-E5B5-7FB4-AF93-B679D6330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705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low down is this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A137B0F-0040-089C-57EA-602B1E57A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1628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0D477BA-0BD9-7B37-94D0-B1C081A6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315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get started,</a:t>
            </a:r>
          </a:p>
          <a:p>
            <a:pPr eaLnBrk="1" hangingPunct="1"/>
            <a:endParaRPr lang="en-US" altLang="en-US" sz="40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2A15E86-CB17-5C69-32E3-A5FC2DC47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315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83152AD-81C8-8EB4-16B2-5885372A4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0"/>
            <a:ext cx="74993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i="1">
                <a:solidFill>
                  <a:srgbClr val="663300"/>
                </a:solidFill>
              </a:rPr>
              <a:t>Let</a:t>
            </a:r>
            <a:r>
              <a:rPr lang="ja-JP" altLang="en-US" sz="7200" i="1">
                <a:solidFill>
                  <a:srgbClr val="663300"/>
                </a:solidFill>
              </a:rPr>
              <a:t>’</a:t>
            </a:r>
            <a:r>
              <a:rPr lang="en-US" altLang="ja-JP" sz="7200" i="1">
                <a:solidFill>
                  <a:srgbClr val="663300"/>
                </a:solidFill>
              </a:rPr>
              <a:t>s Get Started</a:t>
            </a:r>
            <a:endParaRPr lang="en-US" altLang="en-US" sz="7200" i="1">
              <a:solidFill>
                <a:srgbClr val="663300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48D448A-2A1B-D75D-684B-9FC66A41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663300"/>
                </a:solidFill>
              </a:rPr>
              <a:t>CCLI # 5543557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229AA61-ADE2-8242-B0D2-CD7F42752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>
                <a:solidFill>
                  <a:srgbClr val="663300"/>
                </a:solidFill>
                <a:ea typeface="+mj-ea"/>
              </a:rPr>
              <a:t>Unit Bible Verse</a:t>
            </a:r>
            <a:r>
              <a:rPr lang="en-US" sz="5400" b="1">
                <a:solidFill>
                  <a:srgbClr val="663300"/>
                </a:solidFill>
                <a:ea typeface="+mj-ea"/>
              </a:rPr>
              <a:t> </a:t>
            </a:r>
            <a:br>
              <a:rPr lang="en-US" sz="5400" b="1">
                <a:solidFill>
                  <a:srgbClr val="663300"/>
                </a:solidFill>
                <a:ea typeface="+mj-ea"/>
              </a:rPr>
            </a:br>
            <a:r>
              <a:rPr lang="en-US" sz="5400" b="1">
                <a:solidFill>
                  <a:srgbClr val="663300"/>
                </a:solidFill>
                <a:ea typeface="+mj-ea"/>
              </a:rPr>
              <a:t>Acts 1:8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E88F329-BBF7-6EDB-D360-92A6A9509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610600" cy="4781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>
                <a:schemeClr val="hlink"/>
              </a:buClr>
              <a:buSzPct val="120000"/>
              <a:defRPr/>
            </a:pPr>
            <a:r>
              <a:rPr lang="en-US" altLang="en-US" sz="44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But you will receive power when the Holy Spirit comes on you; and you will be my witnesses in Jerusalem, and in all Judea and Samaria, and to the ends of the earth.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	</a:t>
            </a:r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 			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F23DC58-C455-E6E4-5F1C-637EABC3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2362200"/>
            <a:ext cx="6943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663300"/>
                </a:solidFill>
              </a:rPr>
              <a:t>I’ll Follow You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ED4FC81-26E9-4557-1AB6-4F47BAC77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663300"/>
                </a:solidFill>
              </a:rPr>
              <a:t>CCLI # 5543784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E37E0A3-88FD-B8F4-F298-E9829CD3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Now I resolve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E5F5EF7-ED94-3F83-401F-CAFB7B38A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8839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to serve the Lord;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00CCEAA-5D29-954C-2ABC-9D51A7943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8458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From His commands,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 won’t depart,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A57AED4-D966-D9D3-E783-2FFF22905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serving Him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my reward.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889ADBB-CEEE-2285-7134-FD9B3E8A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9BF5D79-E5C7-944F-A915-4D7ED789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D625624-98ED-AAFE-B9B7-0AC4ABEB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45374D5-80A5-32BD-20FF-20372BA6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DE33F3-40E7-11ED-E5E4-F2A51ADD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57400"/>
            <a:ext cx="746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another day.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E047893-27A2-9589-5A59-74A2A441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25C3FC2-2266-3D8F-2D97-2074D553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This is the purpose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of my soul,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68CC087-05A1-FC6A-D81D-E5D2453DA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solemn will,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my final choice,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1CA4BAF-639C-43A0-8888-B5177B17D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give to Him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my life’s control,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955EE6F-E172-ACCB-2542-6C9830461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And in His kind commands rejoice.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441FC46-58A3-A782-7442-56FA1A4D2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9935CCB-E7BB-AB8A-00E0-3BC82D9A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5AE29E3-ED0D-0FC1-2397-9A34A58C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CB47A42-E0E3-D0EF-3869-6B2D0D10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13A71C8-138B-E7D0-98E1-2CBC54B9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640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41A7C3-5F6D-816F-D965-78D44B766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315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a new beginning.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past is washed away.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DAF4D72-0FD6-6B72-C2AE-6341D934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7924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Oh may I not grow faint or tired,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4B56C3B-9233-3A45-B6BE-E69A89B1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Or ever leave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Your holy ways;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DD07299-98C2-6017-9748-D0278036B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O Lord my God,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my soul’s desire,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C74642B-F501-413F-008E-5FC863317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Give me the strength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 to live Your praise.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23146E2-5878-503C-F9C8-28FB0239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121F053-97A5-0571-D9E6-E74E14D8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828800"/>
            <a:ext cx="7239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That’s what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4E148AD-3D73-47F7-04D0-2D163791D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1E7B579-D244-A411-3394-C3105B43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175CC48-0A06-7528-3BD9-78735587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581279A-2015-515E-BC56-3ED3BE7A0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72ACFF1-9761-BA6A-B4FB-74A712D33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7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So let's get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started right now!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5F95243-9B06-0075-83F4-B27ACE20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heart, with all my mind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061E4C06-0598-84F8-6332-BEBE28535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83058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my strength,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with all I am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8A24632-3C51-5BD4-F924-F62666B7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5F98F20-865D-3C3B-A088-261C15CE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670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663300"/>
                </a:solidFill>
              </a:rPr>
              <a:t>I’ll follow you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E5B5DC4-09BC-136E-3AEE-0FDAEE74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62200"/>
            <a:ext cx="76962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>
                <a:solidFill>
                  <a:srgbClr val="663300"/>
                </a:solidFill>
              </a:rPr>
              <a:t>I’ll follow you!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j0399574">
            <a:extLst>
              <a:ext uri="{FF2B5EF4-FFF2-40B4-BE49-F238E27FC236}">
                <a16:creationId xmlns:a16="http://schemas.microsoft.com/office/drawing/2014/main" id="{84FF40BD-02AF-0A2A-8701-EAAA9446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7D255E43-21CD-63EF-A10D-06479EB8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I pledge allegiance to the flag of the United States of America, and to the Republic for which it stands, one nation under God, indivisible, with liberty and justice for all.</a:t>
            </a:r>
            <a:r>
              <a:rPr lang="en-US" sz="4000" b="0">
                <a:latin typeface="Tahoma" charset="0"/>
                <a:ea typeface="ＭＳ Ｐゴシック" charset="0"/>
              </a:rPr>
              <a:t> </a:t>
            </a:r>
          </a:p>
        </p:txBody>
      </p:sp>
      <p:sp>
        <p:nvSpPr>
          <p:cNvPr id="69636" name="Rectangle 8">
            <a:extLst>
              <a:ext uri="{FF2B5EF4-FFF2-40B4-BE49-F238E27FC236}">
                <a16:creationId xmlns:a16="http://schemas.microsoft.com/office/drawing/2014/main" id="{5141CA3C-600C-7EEC-092F-3C8D88B89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eaLnBrk="1" hangingPunct="1"/>
            <a:r>
              <a:rPr lang="en-US" altLang="en-US" sz="4800">
                <a:solidFill>
                  <a:schemeClr val="tx2"/>
                </a:solidFill>
                <a:latin typeface="Tahoma" panose="020B0604030504040204" pitchFamily="34" charset="0"/>
              </a:rPr>
              <a:t>Pledge to the American Flag</a:t>
            </a:r>
          </a:p>
          <a:p>
            <a:pPr eaLnBrk="1" hangingPunct="1"/>
            <a:endParaRPr lang="en-US" altLang="en-US" sz="20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F4240D1-8EFC-FDAF-2EF0-592A5838F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/>
              <a:t>Pledge to the Christian Flag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882460-6206-1A0A-742C-EE4ECAA9E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>
                <a:ea typeface="+mn-ea"/>
              </a:rPr>
              <a:t>  I pledge allegiance to the Christian flag, and to the Savior for whose kingdom it stands, on brotherhood uniting all Christians in service and love.</a:t>
            </a:r>
            <a:r>
              <a:rPr lang="en-US" sz="3600">
                <a:ea typeface="+mn-ea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3600">
              <a:ea typeface="+mn-ea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1800">
              <a:ea typeface="+mn-ea"/>
            </a:endParaRPr>
          </a:p>
        </p:txBody>
      </p:sp>
      <p:pic>
        <p:nvPicPr>
          <p:cNvPr id="70660" name="Picture 7" descr="christian flag">
            <a:extLst>
              <a:ext uri="{FF2B5EF4-FFF2-40B4-BE49-F238E27FC236}">
                <a16:creationId xmlns:a16="http://schemas.microsoft.com/office/drawing/2014/main" id="{4FB63142-96FE-F9F9-922B-628BA78F7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D97049-A835-95DF-0A3F-C4060B8B2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Pledge to the Bible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354E7B-AF5C-173D-D69C-2FFE52D9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I pledge allegiance to the Bible, God</a:t>
            </a:r>
            <a:r>
              <a:rPr lang="ja-JP" alt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n-US" altLang="ja-JP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 holy word, and will make it a lamp unto my feet, a light unto my path, and hide its words in my heart that I may not sin against God.</a:t>
            </a: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71684" name="Picture 4" descr="bible 3">
            <a:extLst>
              <a:ext uri="{FF2B5EF4-FFF2-40B4-BE49-F238E27FC236}">
                <a16:creationId xmlns:a16="http://schemas.microsoft.com/office/drawing/2014/main" id="{951FF959-6358-B748-0D3A-048E61EB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433638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>
            <a:extLst>
              <a:ext uri="{FF2B5EF4-FFF2-40B4-BE49-F238E27FC236}">
                <a16:creationId xmlns:a16="http://schemas.microsoft.com/office/drawing/2014/main" id="{24B171B9-949D-2E6A-C548-E384C83B4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Down To Love</a:t>
            </a:r>
          </a:p>
        </p:txBody>
      </p:sp>
      <p:sp>
        <p:nvSpPr>
          <p:cNvPr id="72707" name="Rectangle 6">
            <a:extLst>
              <a:ext uri="{FF2B5EF4-FFF2-40B4-BE49-F238E27FC236}">
                <a16:creationId xmlns:a16="http://schemas.microsoft.com/office/drawing/2014/main" id="{E50B3D69-06B7-C93D-5217-EC8E3164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663300"/>
                </a:solidFill>
              </a:rPr>
              <a:t>CCLI # 5543832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>
            <a:extLst>
              <a:ext uri="{FF2B5EF4-FFF2-40B4-BE49-F238E27FC236}">
                <a16:creationId xmlns:a16="http://schemas.microsoft.com/office/drawing/2014/main" id="{EB3BF7E0-835B-D72D-C67D-2F6B45F1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8534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800">
                <a:solidFill>
                  <a:srgbClr val="663300"/>
                </a:solidFill>
              </a:rPr>
              <a:t>Faith is fine, </a:t>
            </a:r>
          </a:p>
          <a:p>
            <a:pPr eaLnBrk="1" hangingPunct="1"/>
            <a:r>
              <a:rPr lang="en-US" altLang="en-US" sz="6800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 sz="6800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815375E-194C-3FAF-8EA7-D523365B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Let's get started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It's high time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we got started.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1BC45D7-ACEC-F9C0-CF5C-9D482717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800">
                <a:solidFill>
                  <a:srgbClr val="663300"/>
                </a:solidFill>
              </a:rPr>
              <a:t>Hope can help, </a:t>
            </a:r>
          </a:p>
          <a:p>
            <a:pPr eaLnBrk="1" hangingPunct="1"/>
            <a:r>
              <a:rPr lang="en-US" altLang="en-US" sz="6800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 sz="6800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79C460B-C1EA-6D1D-8F06-FC6D4B471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45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Pray for patience, but you still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need love.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F2CF3D8-0F57-B433-AEB6-AE7A79C8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20AAAFC-964B-BEE1-1E41-518783B0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8458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663300"/>
                </a:solidFill>
              </a:rPr>
              <a:t>Grace is great, </a:t>
            </a:r>
          </a:p>
          <a:p>
            <a:pPr eaLnBrk="1" hangingPunct="1"/>
            <a:r>
              <a:rPr lang="en-US" altLang="en-US" sz="7000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 sz="7000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A299E78-951A-AE9D-AEC7-247A15ED6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458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663300"/>
                </a:solidFill>
              </a:rPr>
              <a:t>Caring's cool, </a:t>
            </a:r>
          </a:p>
          <a:p>
            <a:pPr eaLnBrk="1" hangingPunct="1"/>
            <a:r>
              <a:rPr lang="en-US" altLang="en-US" sz="7000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 sz="7000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44C91F2-BA31-1010-4A62-3730ED24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534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Peace is priceless, but you still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need love.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CC3F82E-C6F9-3219-5FED-83C80A8D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686FD33-2CE0-6226-7A7F-B890F1DC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This is how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they'll know it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Because we're gonna show it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F60843B-69EA-42A4-8B4A-E94B5B5F0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620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gotta, gotta, gotta, gotta, have love!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C65C40F-8091-668F-5E37-AF7313A4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421C862-E694-F4BF-33CA-5EA191602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9342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low down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is this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don't want to miss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4D7B1C0-5320-FA4F-8C37-EB624FC9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144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down to love.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4DE9DFE7-655F-8B58-0B64-834688C0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F149D20-06BE-2248-943A-E45198B3A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A81AD93-6319-6B2F-271D-0418C119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8534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Faith is fine,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755E337-ACFC-6889-5583-7DF606E9F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8534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Hope can help,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EB0D02B-4A2E-B558-49CE-61C4E148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845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Pray for patience, but you still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need love.</a:t>
            </a:r>
            <a:endParaRPr lang="en-US" altLang="en-US" sz="360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C9A11C5-5E7E-F842-2671-14BD98CE0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181294B-07BF-55C2-5F4D-9E5E0157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45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Grace is great,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14F86C0-3409-F51F-D701-734A92EB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45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Caring's cool,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but you gotta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have love.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FB2F99F-8D14-EA38-27FD-2D5ABBE4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5344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Peace is priceless, but you still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need love.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D9F53DF-15C3-07B3-74C9-331A5F86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90600"/>
            <a:ext cx="74676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coming round the bend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What's waiting for you when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4DCEF6B-B1D8-ED53-9F26-C992B285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D05E283-3C3B-262A-7DF3-009C81782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This is how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they'll know it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Because we're gonna show it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F6D75B4-6F40-63A3-81FF-648DB8F2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7620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You gotta, gotta, gotta, gotta, have love!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23443F08-00B0-B759-0D5E-9663F6D7C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F1683BE-BBA4-11C7-B604-8FD5C411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down to love.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AECFCB8C-083B-EEA2-FAA2-54003B05B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BEE8C36-AE94-AD07-D22F-6A00F74F1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The greatest of these is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CFF1B33-1140-C0E0-B7A9-ABB2805F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9C6C7AB-5321-C356-5739-92EF55B8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It all comes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down to love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07AC18F-02FE-AA5A-74A3-754CA495E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746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</a:t>
            </a:r>
          </a:p>
          <a:p>
            <a:pPr eaLnBrk="1" hangingPunct="1"/>
            <a:endParaRPr lang="en-US" altLang="en-US" sz="3600">
              <a:solidFill>
                <a:srgbClr val="663300"/>
              </a:solidFill>
            </a:endParaRP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love, </a:t>
            </a:r>
          </a:p>
          <a:p>
            <a:pPr eaLnBrk="1" hangingPunct="1"/>
            <a:r>
              <a:rPr lang="en-US" altLang="en-US">
                <a:solidFill>
                  <a:srgbClr val="663300"/>
                </a:solidFill>
              </a:rPr>
              <a:t>love, love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BS2010Dive Into Worship Day 1 PowerPointv1">
  <a:themeElements>
    <a:clrScheme name="VBS2010Dive Into Worship Day 1 PowerPointv1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VBS2010Dive Into Worship Day 1 PowerPointv1">
      <a:majorFont>
        <a:latin typeface="Tahoma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VBS2010Dive Into Worship Day 1 PowerPointv1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BS2010Dive Into Worship Day 1 PowerPointv1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VBS2010Dive Into Worship Day 1 PowerPointv1</Template>
  <TotalTime>369</TotalTime>
  <Words>1182</Words>
  <Application>Microsoft Macintosh PowerPoint</Application>
  <PresentationFormat>On-screen Show (4:3)</PresentationFormat>
  <Paragraphs>267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21" baseType="lpstr">
      <vt:lpstr>Arial</vt:lpstr>
      <vt:lpstr>MS PGothic</vt:lpstr>
      <vt:lpstr>Tahoma</vt:lpstr>
      <vt:lpstr>Wingdings</vt:lpstr>
      <vt:lpstr>Calibri</vt:lpstr>
      <vt:lpstr>Calisto MT</vt:lpstr>
      <vt:lpstr>Ravie</vt:lpstr>
      <vt:lpstr>VBS2010Dive Into Worship Day 1 PowerPointv1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Bible Verse  Acts 1:8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Pledge to the Christian Flag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Mission Story: STCH Ministries, Corpus Christi, TX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Sarah Johnson</cp:lastModifiedBy>
  <cp:revision>15</cp:revision>
  <dcterms:created xsi:type="dcterms:W3CDTF">2011-02-03T18:22:09Z</dcterms:created>
  <dcterms:modified xsi:type="dcterms:W3CDTF">2026-03-18T16:45:53Z</dcterms:modified>
</cp:coreProperties>
</file>