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55" r:id="rId1"/>
    <p:sldMasterId id="2147483659" r:id="rId2"/>
  </p:sldMasterIdLst>
  <p:handoutMasterIdLst>
    <p:handoutMasterId r:id="rId116"/>
  </p:handoutMasterIdLst>
  <p:sldIdLst>
    <p:sldId id="393" r:id="rId3"/>
    <p:sldId id="257" r:id="rId4"/>
    <p:sldId id="565" r:id="rId5"/>
    <p:sldId id="566" r:id="rId6"/>
    <p:sldId id="567" r:id="rId7"/>
    <p:sldId id="568" r:id="rId8"/>
    <p:sldId id="569" r:id="rId9"/>
    <p:sldId id="570" r:id="rId10"/>
    <p:sldId id="571" r:id="rId11"/>
    <p:sldId id="572" r:id="rId12"/>
    <p:sldId id="573" r:id="rId13"/>
    <p:sldId id="574" r:id="rId14"/>
    <p:sldId id="575" r:id="rId15"/>
    <p:sldId id="576" r:id="rId16"/>
    <p:sldId id="577" r:id="rId17"/>
    <p:sldId id="578" r:id="rId18"/>
    <p:sldId id="579" r:id="rId19"/>
    <p:sldId id="580" r:id="rId20"/>
    <p:sldId id="581" r:id="rId21"/>
    <p:sldId id="582" r:id="rId22"/>
    <p:sldId id="583" r:id="rId23"/>
    <p:sldId id="584" r:id="rId24"/>
    <p:sldId id="585" r:id="rId25"/>
    <p:sldId id="586" r:id="rId26"/>
    <p:sldId id="587" r:id="rId27"/>
    <p:sldId id="588" r:id="rId28"/>
    <p:sldId id="589" r:id="rId29"/>
    <p:sldId id="590" r:id="rId30"/>
    <p:sldId id="591" r:id="rId31"/>
    <p:sldId id="259" r:id="rId32"/>
    <p:sldId id="592" r:id="rId33"/>
    <p:sldId id="593" r:id="rId34"/>
    <p:sldId id="594" r:id="rId35"/>
    <p:sldId id="595" r:id="rId36"/>
    <p:sldId id="596" r:id="rId37"/>
    <p:sldId id="597" r:id="rId38"/>
    <p:sldId id="598" r:id="rId39"/>
    <p:sldId id="599" r:id="rId40"/>
    <p:sldId id="600" r:id="rId41"/>
    <p:sldId id="601" r:id="rId42"/>
    <p:sldId id="602" r:id="rId43"/>
    <p:sldId id="603" r:id="rId44"/>
    <p:sldId id="604" r:id="rId45"/>
    <p:sldId id="605" r:id="rId46"/>
    <p:sldId id="606" r:id="rId47"/>
    <p:sldId id="607" r:id="rId48"/>
    <p:sldId id="608" r:id="rId49"/>
    <p:sldId id="609" r:id="rId50"/>
    <p:sldId id="610" r:id="rId51"/>
    <p:sldId id="611" r:id="rId52"/>
    <p:sldId id="612" r:id="rId53"/>
    <p:sldId id="613" r:id="rId54"/>
    <p:sldId id="614" r:id="rId55"/>
    <p:sldId id="615" r:id="rId56"/>
    <p:sldId id="616" r:id="rId57"/>
    <p:sldId id="617" r:id="rId58"/>
    <p:sldId id="618" r:id="rId59"/>
    <p:sldId id="619" r:id="rId60"/>
    <p:sldId id="620" r:id="rId61"/>
    <p:sldId id="621" r:id="rId62"/>
    <p:sldId id="622" r:id="rId63"/>
    <p:sldId id="623" r:id="rId64"/>
    <p:sldId id="624" r:id="rId65"/>
    <p:sldId id="625" r:id="rId66"/>
    <p:sldId id="261" r:id="rId67"/>
    <p:sldId id="262" r:id="rId68"/>
    <p:sldId id="266" r:id="rId69"/>
    <p:sldId id="516" r:id="rId70"/>
    <p:sldId id="517" r:id="rId71"/>
    <p:sldId id="518" r:id="rId72"/>
    <p:sldId id="519" r:id="rId73"/>
    <p:sldId id="520" r:id="rId74"/>
    <p:sldId id="521" r:id="rId75"/>
    <p:sldId id="522" r:id="rId76"/>
    <p:sldId id="523" r:id="rId77"/>
    <p:sldId id="524" r:id="rId78"/>
    <p:sldId id="525" r:id="rId79"/>
    <p:sldId id="526" r:id="rId80"/>
    <p:sldId id="528" r:id="rId81"/>
    <p:sldId id="533" r:id="rId82"/>
    <p:sldId id="529" r:id="rId83"/>
    <p:sldId id="530" r:id="rId84"/>
    <p:sldId id="531" r:id="rId85"/>
    <p:sldId id="562" r:id="rId86"/>
    <p:sldId id="532" r:id="rId87"/>
    <p:sldId id="537" r:id="rId88"/>
    <p:sldId id="538" r:id="rId89"/>
    <p:sldId id="539" r:id="rId90"/>
    <p:sldId id="540" r:id="rId91"/>
    <p:sldId id="541" r:id="rId92"/>
    <p:sldId id="543" r:id="rId93"/>
    <p:sldId id="544" r:id="rId94"/>
    <p:sldId id="534" r:id="rId95"/>
    <p:sldId id="535" r:id="rId96"/>
    <p:sldId id="545" r:id="rId97"/>
    <p:sldId id="546" r:id="rId98"/>
    <p:sldId id="547" r:id="rId99"/>
    <p:sldId id="548" r:id="rId100"/>
    <p:sldId id="550" r:id="rId101"/>
    <p:sldId id="551" r:id="rId102"/>
    <p:sldId id="552" r:id="rId103"/>
    <p:sldId id="553" r:id="rId104"/>
    <p:sldId id="554" r:id="rId105"/>
    <p:sldId id="555" r:id="rId106"/>
    <p:sldId id="556" r:id="rId107"/>
    <p:sldId id="557" r:id="rId108"/>
    <p:sldId id="558" r:id="rId109"/>
    <p:sldId id="560" r:id="rId110"/>
    <p:sldId id="561" r:id="rId111"/>
    <p:sldId id="549" r:id="rId112"/>
    <p:sldId id="394" r:id="rId113"/>
    <p:sldId id="405" r:id="rId114"/>
    <p:sldId id="392" r:id="rId1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7200" b="1" kern="1200">
        <a:solidFill>
          <a:srgbClr val="663300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7200" b="1" kern="1200">
        <a:solidFill>
          <a:srgbClr val="663300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7200" b="1" kern="1200">
        <a:solidFill>
          <a:srgbClr val="663300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7200" b="1" kern="1200">
        <a:solidFill>
          <a:srgbClr val="663300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7200" b="1" kern="1200">
        <a:solidFill>
          <a:srgbClr val="663300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7200" b="1" kern="1200">
        <a:solidFill>
          <a:srgbClr val="663300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7200" b="1" kern="1200">
        <a:solidFill>
          <a:srgbClr val="663300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7200" b="1" kern="1200">
        <a:solidFill>
          <a:srgbClr val="663300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7200" b="1" kern="1200">
        <a:solidFill>
          <a:srgbClr val="663300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38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63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presProps" Target="presProps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viewProps" Target="viewProps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>
            <a:extLst>
              <a:ext uri="{FF2B5EF4-FFF2-40B4-BE49-F238E27FC236}">
                <a16:creationId xmlns:a16="http://schemas.microsoft.com/office/drawing/2014/main" id="{187CA059-3A42-81B9-4BA1-7EDD4F41A57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5395" name="Rectangle 3">
            <a:extLst>
              <a:ext uri="{FF2B5EF4-FFF2-40B4-BE49-F238E27FC236}">
                <a16:creationId xmlns:a16="http://schemas.microsoft.com/office/drawing/2014/main" id="{BD0C0DAD-920B-0031-D32E-94A2F511036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5396" name="Rectangle 4">
            <a:extLst>
              <a:ext uri="{FF2B5EF4-FFF2-40B4-BE49-F238E27FC236}">
                <a16:creationId xmlns:a16="http://schemas.microsoft.com/office/drawing/2014/main" id="{6A41239C-F892-18C5-9BEA-6F83D57A87E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5397" name="Rectangle 5">
            <a:extLst>
              <a:ext uri="{FF2B5EF4-FFF2-40B4-BE49-F238E27FC236}">
                <a16:creationId xmlns:a16="http://schemas.microsoft.com/office/drawing/2014/main" id="{487EFF01-DE4A-6584-48FD-F8A373E3F41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522BCFF-C004-F74D-A87D-682282A776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>
            <a:extLst>
              <a:ext uri="{FF2B5EF4-FFF2-40B4-BE49-F238E27FC236}">
                <a16:creationId xmlns:a16="http://schemas.microsoft.com/office/drawing/2014/main" id="{AD07F376-A7E7-3508-E40C-658675F988A1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6252BA5-2D20-E487-8CEE-E6201376A11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70CF989-5054-C6A8-4AF3-BD14A2D26BA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3876FB-EFF7-B147-B0E5-46159E7861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F9AFEE4-1380-737A-DE69-57A6E9FFE6A7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08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BDDDAD-4E79-FBFC-A9DF-EE7A3718EA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467608-FF17-CCC9-F6B1-05DFCA465B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237035-73F5-1D14-3138-E0796D8FF5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542A0-8CF7-2E4C-970D-BA654EF1A8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718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54903C-9DFA-5D44-DF44-CD70378CD3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58B339-53A3-F146-B683-7A7F202955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615799-45D2-26E3-42E0-69BAAF46D6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9B818-CC10-6F4B-8489-06CCD12BA2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584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5E0D64-32B6-8AD4-D595-5499B334A7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4AD249-1533-7806-6EBC-D0E720213B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D7B40B-0797-B851-BB5B-2511EE877E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32AF6-1C61-B14E-8974-0B2BB9A4DB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343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0EB68B-29E5-E23F-AF16-FACFB7070F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40E0C0-9602-A7F8-5541-14878F1B90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E97188-E9E8-6DF4-3FE0-D28F178AC6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EA6A5-48D0-BC45-9716-F1CB36A628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544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44023E-AB7D-A703-B180-26A6EE2BC1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AD4AB9-5DAD-3E7A-A7F8-1C8A3DA897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E2E217-9F28-3FE0-12F3-DAA31285CE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4A9F4-53BF-774A-90E8-3F50DF23EF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699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A92ED9-E956-94F5-355A-EE26958B4B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2691B4-9028-A516-AB11-282706664D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EE1CDD-946F-46A6-30CA-D28CD86B5A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1802D-8D08-8D4B-9A5D-63E77FE0E2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983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0DA285B-F4E6-157C-0CD7-6659C16B4E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12533B0-4C1D-699E-549D-095103FFED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405E7A2-DF46-5944-FD45-025467F78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04548-EBFA-F644-92EA-10C7FB3679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132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722C214-D98C-B92E-AA82-05F9087D2C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17CC438-A780-AD73-1C72-3B871E3D09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129DB35-47AA-CE67-8789-D36BBE73B6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FF038-8854-E940-AE29-D6457ADBFD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655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B3FA74D-05F2-955E-7A39-2C51694FC2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A8BA4A0-4A77-EF4C-1AF2-37CB6BE2A3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2671D1-1422-05AA-0D48-976BF72712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7A617-D1D6-DE46-8049-432926DB12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089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95D312-9A34-CF60-98F1-B83A359AB5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9B66B6-C205-529F-8D95-98A4BE42F7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E5C19A-0435-66FD-64D1-0FCB4FC126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9E5AD-48DE-974F-B50D-98B89EE522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9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BF0F86-511D-CA38-1FE0-19A89C76C1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89E0D7-B830-AEA0-5B32-BC9A1B320A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489B56-98EB-3178-08F5-E260DF9201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841F6-833D-8C43-844B-09C62EDF07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790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76EC3A-4FE2-9757-1D88-D355D81965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37BD2F-8B0C-5630-B9A1-6DA4BEEBEB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C18507-99F0-A694-7012-493CD7E2A6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B910E-C70E-3544-A296-F5137934FA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903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E52770-42E3-0C63-433B-7DFE1E3442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7ACE4A-A9B1-2EEB-E35D-561D6655DF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D9EE7C-D2D7-2921-3108-8714B43BA4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023B3-B1E0-B64A-81D6-967513B1F2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554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0A0958-8142-F44A-F720-D78A1E4345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580FDD-4DF0-70FF-B963-7DAC54466B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CB7FCA-A061-4045-6082-DB181A467C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84DA6-6B3C-A44B-84D4-95505679DE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044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576D06-25C9-1C5F-550B-9ED6C6E855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D5F044-6FEB-FBA1-D5D3-DA1637D718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78DBB7-2007-E2D1-21CC-339E57D349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7D936-96D7-6F46-8010-A16FCA5D2C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718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EE02E4-0DB0-63B3-F73E-4A0AC12BDF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FA36B1-2EB1-2F3C-9A77-ED2817B68D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F8AF64-4447-CFDC-29F9-7C9BEF6029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25562-3DA9-3D4D-B934-22A2AD33FC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36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CC15176-CE64-3ADC-546A-8E20A27B80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D3A9949-7691-C5BE-9DB2-AB99B03AF1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6CEEE8C-9937-D1DD-B58E-F100C45E78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A60FC-7446-5048-BF7E-DCF18248EC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68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8F56673-441B-6DA8-F1CA-26F9B09B29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8583687-6122-D758-708F-173215AE5A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3B4B6D4-CD5A-9DA9-65A4-D06FF85B60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AD49D-FF03-414A-B772-2A1FD3B661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45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1A671CA-18AA-BB47-10CA-48DC949253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188B2A4-39C3-424C-4747-B533C529B9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773F99A-9BD8-964C-00DA-D38AF78BDF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C6A9D-C065-1544-B455-B3B760D150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81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EF562C-1E04-7672-C896-C3B8F30F66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510156-73B4-4EF0-F9C2-9236447E97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5A7661-A1EE-28D1-83C1-81BE7106C1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CF7E3-8E4E-954A-89EE-05F30EA0FE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131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14372D-D061-15C5-9296-260815E1E0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24890C-8802-EDC8-5E49-993235C23F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96EF1D-5CEB-9914-6183-238A436694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4D968-A354-B44B-BEB1-BAF7813205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92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59519"/>
            </a:gs>
            <a:gs pos="100000">
              <a:srgbClr val="CC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F7E41EF0-E353-B8E3-9F8E-E724354EBF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CB0FA881-3B69-2275-83F3-CEB7B50924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2708" name="Rectangle 4">
            <a:extLst>
              <a:ext uri="{FF2B5EF4-FFF2-40B4-BE49-F238E27FC236}">
                <a16:creationId xmlns:a16="http://schemas.microsoft.com/office/drawing/2014/main" id="{4A852840-7598-56F4-6A36-6796E90F32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>
            <a:extLst>
              <a:ext uri="{FF2B5EF4-FFF2-40B4-BE49-F238E27FC236}">
                <a16:creationId xmlns:a16="http://schemas.microsoft.com/office/drawing/2014/main" id="{4A631A1E-3E36-5A94-8A61-6348499368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10" name="Rectangle 6">
            <a:extLst>
              <a:ext uri="{FF2B5EF4-FFF2-40B4-BE49-F238E27FC236}">
                <a16:creationId xmlns:a16="http://schemas.microsoft.com/office/drawing/2014/main" id="{4B8495A8-28DA-33AB-0CD6-93BCCA7FC3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0224780-608B-B943-8786-8F58B2E8BA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anose="020B0600070205080204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59519"/>
            </a:gs>
            <a:gs pos="100000">
              <a:srgbClr val="CC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F98CF23-7D22-D4BE-706B-C430353E95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4D484AA-8443-BFF5-01E1-50D4362C8B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5348" name="Rectangle 4">
            <a:extLst>
              <a:ext uri="{FF2B5EF4-FFF2-40B4-BE49-F238E27FC236}">
                <a16:creationId xmlns:a16="http://schemas.microsoft.com/office/drawing/2014/main" id="{5878E1C7-068D-EA5E-B486-135C8F30B1D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49" name="Rectangle 5">
            <a:extLst>
              <a:ext uri="{FF2B5EF4-FFF2-40B4-BE49-F238E27FC236}">
                <a16:creationId xmlns:a16="http://schemas.microsoft.com/office/drawing/2014/main" id="{9F2BE768-6801-29C3-CB9F-55708C411C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50" name="Rectangle 6">
            <a:extLst>
              <a:ext uri="{FF2B5EF4-FFF2-40B4-BE49-F238E27FC236}">
                <a16:creationId xmlns:a16="http://schemas.microsoft.com/office/drawing/2014/main" id="{13604FB5-A432-B2F6-F678-8B825DDB594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9828D92-DBE3-AC44-B714-BC1534D690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>
            <a:extLst>
              <a:ext uri="{FF2B5EF4-FFF2-40B4-BE49-F238E27FC236}">
                <a16:creationId xmlns:a16="http://schemas.microsoft.com/office/drawing/2014/main" id="{40D8E54C-A717-38F9-3A70-3BBF61B31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678738" cy="592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49E080B-C3A3-5DA9-F7DA-75DED072A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914400"/>
            <a:ext cx="80010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You get started,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So let's get </a:t>
            </a:r>
          </a:p>
          <a:p>
            <a:pPr eaLnBrk="1" hangingPunct="1"/>
            <a:r>
              <a:rPr lang="en-US" altLang="en-US"/>
              <a:t>started right now.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2D4B408C-29DA-67BE-DB97-52535B93D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447800"/>
            <a:ext cx="77724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I want you to see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What you</a:t>
            </a:r>
            <a:r>
              <a:rPr lang="ja-JP" altLang="en-US" sz="7200">
                <a:solidFill>
                  <a:srgbClr val="6633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7200">
                <a:solidFill>
                  <a:srgbClr val="663300"/>
                </a:solidFill>
                <a:latin typeface="Arial" panose="020B0604020202020204" pitchFamily="34" charset="0"/>
              </a:rPr>
              <a:t>re doing in me</a:t>
            </a:r>
            <a:endParaRPr lang="en-US" altLang="en-US" sz="7200">
              <a:solidFill>
                <a:srgbClr val="66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5AAB6B39-E700-4A68-938B-D58A34A4E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133600"/>
            <a:ext cx="8153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And when you watch me work,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3C11CE95-6775-EDA6-4771-8D36CBF14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09800"/>
            <a:ext cx="8077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And when you watch me play,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7C0A5A08-CFDE-74BA-CCFA-8583715CC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925" y="2835275"/>
            <a:ext cx="75501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I want you to see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56BEA4F7-D40B-48E5-FB94-19E78D476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981200"/>
            <a:ext cx="7543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Whatever I do,</a:t>
            </a:r>
          </a:p>
          <a:p>
            <a:pPr eaLnBrk="1" hangingPunct="1"/>
            <a:r>
              <a:rPr lang="en-US" altLang="en-US"/>
              <a:t>Whatever I say.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BDD66661-49F7-59DB-7EEE-765D4D552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447800"/>
            <a:ext cx="77724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I want you to see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What you</a:t>
            </a:r>
            <a:r>
              <a:rPr lang="ja-JP" altLang="en-US" sz="7200">
                <a:solidFill>
                  <a:srgbClr val="6633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7200">
                <a:solidFill>
                  <a:srgbClr val="663300"/>
                </a:solidFill>
                <a:latin typeface="Arial" panose="020B0604020202020204" pitchFamily="34" charset="0"/>
              </a:rPr>
              <a:t>re doing in me</a:t>
            </a:r>
            <a:endParaRPr lang="en-US" altLang="en-US" sz="7200">
              <a:solidFill>
                <a:srgbClr val="66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15D2B88C-6621-1FD0-3C89-FEAAB4165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133600"/>
            <a:ext cx="8153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And when you watch me work,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BF56E920-25EB-CB4A-D10A-3C1042D00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447800"/>
            <a:ext cx="807720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And when you watch me play,</a:t>
            </a:r>
          </a:p>
          <a:p>
            <a:pPr eaLnBrk="1" hangingPunct="1"/>
            <a:endParaRPr lang="en-US" altLang="en-US" sz="3600"/>
          </a:p>
          <a:p>
            <a:pPr eaLnBrk="1" hangingPunct="1"/>
            <a:r>
              <a:rPr lang="en-US" altLang="en-US"/>
              <a:t>I want you to see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A2D0061B-0E32-B3FD-5296-16BAE8840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800100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I’m a brand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new me!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663300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Oh yeah.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0F4EE0BA-05DA-AC7B-FC55-E8894E3BD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800100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I’m a brand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new me!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solidFill>
                <a:srgbClr val="6633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Oh yeah.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E9D2608-62FC-81AC-943E-E3C87D8B6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524000"/>
            <a:ext cx="73914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Let's get started</a:t>
            </a:r>
          </a:p>
          <a:p>
            <a:pPr eaLnBrk="1" hangingPunct="1"/>
            <a:r>
              <a:rPr lang="en-US" altLang="en-US"/>
              <a:t>No reason to wait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CC959176-0AEF-1028-EC8A-2E6C12632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738313"/>
            <a:ext cx="67818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0">
                <a:solidFill>
                  <a:srgbClr val="663300"/>
                </a:solidFill>
                <a:latin typeface="Arial" panose="020B0604020202020204" pitchFamily="34" charset="0"/>
              </a:rPr>
              <a:t>I’m a brand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0">
                <a:solidFill>
                  <a:srgbClr val="663300"/>
                </a:solidFill>
                <a:latin typeface="Arial" panose="020B0604020202020204" pitchFamily="34" charset="0"/>
              </a:rPr>
              <a:t>new me!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853237E4-6592-B1A2-7EAB-22BBF82BCB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001000" cy="61087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7200" b="1" dirty="0">
                <a:solidFill>
                  <a:srgbClr val="663300"/>
                </a:solidFill>
                <a:latin typeface="Arial" panose="020B0604020202020204" pitchFamily="34" charset="0"/>
              </a:rPr>
              <a:t>Mission Story:</a:t>
            </a:r>
            <a:br>
              <a:rPr lang="en-US" altLang="en-US" sz="7200" b="1" dirty="0">
                <a:solidFill>
                  <a:srgbClr val="663300"/>
                </a:solidFill>
                <a:latin typeface="Arial" panose="020B0604020202020204" pitchFamily="34" charset="0"/>
              </a:rPr>
            </a:br>
            <a:br>
              <a:rPr lang="en-US" altLang="en-US" sz="7200" b="1" dirty="0">
                <a:solidFill>
                  <a:srgbClr val="663300"/>
                </a:solidFill>
                <a:latin typeface="Arial" panose="020B0604020202020204" pitchFamily="34" charset="0"/>
              </a:rPr>
            </a:br>
            <a:r>
              <a:rPr lang="en-US" altLang="en-US" sz="7200" b="1" dirty="0">
                <a:solidFill>
                  <a:srgbClr val="663300"/>
                </a:solidFill>
                <a:latin typeface="Arial" panose="020B0604020202020204" pitchFamily="34" charset="0"/>
              </a:rPr>
              <a:t>Children at Heart Ministries, Round Rock, TX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3">
            <a:extLst>
              <a:ext uri="{FF2B5EF4-FFF2-40B4-BE49-F238E27FC236}">
                <a16:creationId xmlns:a16="http://schemas.microsoft.com/office/drawing/2014/main" id="{4334B509-2067-195F-992C-BFAE738F0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609600"/>
            <a:ext cx="92059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5">
            <a:extLst>
              <a:ext uri="{FF2B5EF4-FFF2-40B4-BE49-F238E27FC236}">
                <a16:creationId xmlns:a16="http://schemas.microsoft.com/office/drawing/2014/main" id="{4E66052E-D823-F59D-5884-EF72BCAF5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678738" cy="592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593F8F9-0D13-1CFC-A7CC-C0AEC3677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85800"/>
            <a:ext cx="7239000" cy="55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Take your position</a:t>
            </a:r>
          </a:p>
          <a:p>
            <a:pPr eaLnBrk="1" hangingPunct="1"/>
            <a:r>
              <a:rPr lang="en-US" altLang="en-US"/>
              <a:t>You've got a brand new slate.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8448015-C86A-A48E-7B74-DD3398F93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981200"/>
            <a:ext cx="8001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So let's get </a:t>
            </a:r>
          </a:p>
          <a:p>
            <a:pPr eaLnBrk="1" hangingPunct="1"/>
            <a:r>
              <a:rPr lang="en-US" altLang="en-US"/>
              <a:t>started right now!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0153EDF-F1E4-05C7-7FB1-4093ED1FE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143000"/>
            <a:ext cx="71628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Let's get started</a:t>
            </a:r>
          </a:p>
          <a:p>
            <a:pPr eaLnBrk="1" hangingPunct="1"/>
            <a:r>
              <a:rPr lang="en-US" altLang="en-US"/>
              <a:t>It's high time </a:t>
            </a:r>
          </a:p>
          <a:p>
            <a:pPr eaLnBrk="1" hangingPunct="1"/>
            <a:r>
              <a:rPr lang="en-US" altLang="en-US"/>
              <a:t>we got started.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77AD528-C788-2427-7DA9-1394D0E29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914400"/>
            <a:ext cx="72390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The low down </a:t>
            </a:r>
          </a:p>
          <a:p>
            <a:pPr eaLnBrk="1" hangingPunct="1"/>
            <a:r>
              <a:rPr lang="en-US" altLang="en-US"/>
              <a:t>is this</a:t>
            </a:r>
          </a:p>
          <a:p>
            <a:pPr eaLnBrk="1" hangingPunct="1"/>
            <a:r>
              <a:rPr lang="en-US" altLang="en-US"/>
              <a:t>You don't want </a:t>
            </a:r>
          </a:p>
          <a:p>
            <a:pPr eaLnBrk="1" hangingPunct="1"/>
            <a:r>
              <a:rPr lang="en-US" altLang="en-US"/>
              <a:t>to miss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AFC1D90-AD66-95CA-F335-9226B558D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066800"/>
            <a:ext cx="71628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What's coming round the bend</a:t>
            </a:r>
          </a:p>
          <a:p>
            <a:pPr eaLnBrk="1" hangingPunct="1"/>
            <a:r>
              <a:rPr lang="en-US" altLang="en-US"/>
              <a:t>What's waiting for you when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BB1235A-BD42-0411-E603-C3CA4F4F2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990600"/>
            <a:ext cx="7315200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You get started,</a:t>
            </a:r>
          </a:p>
          <a:p>
            <a:pPr eaLnBrk="1" hangingPunct="1"/>
            <a:endParaRPr lang="en-US" altLang="en-US" sz="4000"/>
          </a:p>
          <a:p>
            <a:pPr eaLnBrk="1" hangingPunct="1"/>
            <a:r>
              <a:rPr lang="en-US" altLang="en-US"/>
              <a:t>So let's get </a:t>
            </a:r>
          </a:p>
          <a:p>
            <a:pPr eaLnBrk="1" hangingPunct="1"/>
            <a:r>
              <a:rPr lang="en-US" altLang="en-US"/>
              <a:t>started right now.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9587C18-9BE5-51C5-8999-9997BE90E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189038"/>
            <a:ext cx="65532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So kick it </a:t>
            </a:r>
          </a:p>
          <a:p>
            <a:pPr eaLnBrk="1" hangingPunct="1"/>
            <a:r>
              <a:rPr lang="en-US" altLang="en-US"/>
              <a:t>in gear!</a:t>
            </a:r>
          </a:p>
          <a:p>
            <a:pPr eaLnBrk="1" hangingPunct="1"/>
            <a:r>
              <a:rPr lang="en-US" altLang="en-US"/>
              <a:t>Get on </a:t>
            </a:r>
          </a:p>
          <a:p>
            <a:pPr eaLnBrk="1" hangingPunct="1"/>
            <a:r>
              <a:rPr lang="en-US" altLang="en-US"/>
              <a:t>your mark!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73DCCF4-F829-6CD7-88F8-4F2E3ADD2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295400"/>
            <a:ext cx="67056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Rev up your engines!</a:t>
            </a:r>
          </a:p>
          <a:p>
            <a:pPr eaLnBrk="1" hangingPunct="1"/>
            <a:r>
              <a:rPr lang="en-US" altLang="en-US"/>
              <a:t>We're ready </a:t>
            </a:r>
          </a:p>
          <a:p>
            <a:pPr eaLnBrk="1" hangingPunct="1"/>
            <a:r>
              <a:rPr lang="en-US" altLang="en-US"/>
              <a:t>to start!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>
            <a:extLst>
              <a:ext uri="{FF2B5EF4-FFF2-40B4-BE49-F238E27FC236}">
                <a16:creationId xmlns:a16="http://schemas.microsoft.com/office/drawing/2014/main" id="{27F7BC19-250A-4545-2619-612B94958B8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1905000"/>
            <a:ext cx="85344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b="1">
                <a:solidFill>
                  <a:srgbClr val="663300"/>
                </a:solidFill>
                <a:ea typeface="+mn-ea"/>
              </a:rPr>
              <a:t>Jesus Loves Us : </a:t>
            </a:r>
            <a:r>
              <a:rPr lang="en-US" sz="8000" b="1" i="1">
                <a:solidFill>
                  <a:srgbClr val="663300"/>
                </a:solidFill>
                <a:ea typeface="+mn-ea"/>
              </a:rPr>
              <a:t>The Resurrection</a:t>
            </a:r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C75D51D1-8437-123F-23CF-C598A885D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57200"/>
            <a:ext cx="3657600" cy="13112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80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Day 4: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9B832DB-66EA-4841-EB91-8B523DAC4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447800"/>
            <a:ext cx="7696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solidFill>
                <a:schemeClr val="tx1"/>
              </a:solidFill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E9DE6E62-0412-4D79-9FF6-B331E5960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3000"/>
            <a:ext cx="74676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The whistle </a:t>
            </a:r>
          </a:p>
          <a:p>
            <a:pPr eaLnBrk="1" hangingPunct="1"/>
            <a:r>
              <a:rPr lang="en-US" altLang="en-US"/>
              <a:t>is blowing!</a:t>
            </a:r>
          </a:p>
          <a:p>
            <a:pPr eaLnBrk="1" hangingPunct="1"/>
            <a:r>
              <a:rPr lang="en-US" altLang="en-US"/>
              <a:t>The flag has dropped low!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EC0C9AE-A30C-6335-6E5D-F1F1425A6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447800"/>
            <a:ext cx="7696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solidFill>
                <a:schemeClr val="tx1"/>
              </a:solidFill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AF8A310-5540-C072-4FFA-A1EAC116B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641350"/>
            <a:ext cx="7162800" cy="545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The kickoff has happened!</a:t>
            </a:r>
          </a:p>
          <a:p>
            <a:pPr eaLnBrk="1" hangingPunct="1"/>
            <a:endParaRPr lang="en-US" altLang="en-US" sz="4800"/>
          </a:p>
          <a:p>
            <a:pPr eaLnBrk="1" hangingPunct="1"/>
            <a:r>
              <a:rPr lang="en-US" altLang="en-US" sz="8000"/>
              <a:t>Ready, Set, Go!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B0E3371-AE87-E4B7-F47C-959434293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990600"/>
            <a:ext cx="70866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Let's get started</a:t>
            </a:r>
          </a:p>
          <a:p>
            <a:pPr eaLnBrk="1" hangingPunct="1"/>
            <a:r>
              <a:rPr lang="en-US" altLang="en-US"/>
              <a:t>It's another day.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673419D5-DDA9-C799-ABAA-155D84438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219200"/>
            <a:ext cx="70104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It's a new beginning.</a:t>
            </a:r>
          </a:p>
          <a:p>
            <a:pPr eaLnBrk="1" hangingPunct="1"/>
            <a:r>
              <a:rPr lang="en-US" altLang="en-US"/>
              <a:t>The past is washed away.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DB0230E-B36D-62BE-433D-0FD73B500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447800"/>
            <a:ext cx="7696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solidFill>
                <a:schemeClr val="tx1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43BDB3BA-14E5-45B6-C395-F477AD0A8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2209800"/>
            <a:ext cx="7905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So let's get </a:t>
            </a:r>
          </a:p>
          <a:p>
            <a:pPr eaLnBrk="1" hangingPunct="1"/>
            <a:r>
              <a:rPr lang="en-US" altLang="en-US"/>
              <a:t>started right now!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271C057-BD7A-14A0-362F-2C7D8EE55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447800"/>
            <a:ext cx="7696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solidFill>
                <a:schemeClr val="tx1"/>
              </a:solidFill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78ACDA2-4111-C065-F92F-F0C8A4D49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05000"/>
            <a:ext cx="72390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Let's get started</a:t>
            </a:r>
          </a:p>
          <a:p>
            <a:pPr eaLnBrk="1" hangingPunct="1"/>
            <a:r>
              <a:rPr lang="en-US" altLang="en-US"/>
              <a:t>It's high time we got started.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E91461FD-CD6A-35BE-E286-43C566D8E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447800"/>
            <a:ext cx="7696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solidFill>
                <a:schemeClr val="tx1"/>
              </a:solidFill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E750FB83-6018-61B4-6235-17357C60A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219200"/>
            <a:ext cx="67056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The low down is this</a:t>
            </a:r>
          </a:p>
          <a:p>
            <a:pPr eaLnBrk="1" hangingPunct="1"/>
            <a:r>
              <a:rPr lang="en-US" altLang="en-US"/>
              <a:t>You don't want to miss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A361AD74-83B6-8B88-5780-04361CAFC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066800"/>
            <a:ext cx="71628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What's coming round the bend</a:t>
            </a:r>
          </a:p>
          <a:p>
            <a:pPr eaLnBrk="1" hangingPunct="1"/>
            <a:r>
              <a:rPr lang="en-US" altLang="en-US"/>
              <a:t>What's waiting for you when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750D5FB-BE83-D40B-F5ED-0153C105D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990600"/>
            <a:ext cx="7315200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You get started,</a:t>
            </a:r>
          </a:p>
          <a:p>
            <a:pPr eaLnBrk="1" hangingPunct="1"/>
            <a:endParaRPr lang="en-US" altLang="en-US" sz="4000"/>
          </a:p>
          <a:p>
            <a:pPr eaLnBrk="1" hangingPunct="1"/>
            <a:r>
              <a:rPr lang="en-US" altLang="en-US"/>
              <a:t>So let's get </a:t>
            </a:r>
          </a:p>
          <a:p>
            <a:pPr eaLnBrk="1" hangingPunct="1"/>
            <a:r>
              <a:rPr lang="en-US" altLang="en-US"/>
              <a:t>started right now.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5A60C927-83AC-2DB6-A54B-D48727CF1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524000"/>
            <a:ext cx="73152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Let's get </a:t>
            </a:r>
          </a:p>
          <a:p>
            <a:pPr eaLnBrk="1" hangingPunct="1"/>
            <a:r>
              <a:rPr lang="en-US" altLang="en-US"/>
              <a:t>started right now!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FFB7F93-11BC-A44E-CCB5-388666BA4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286000"/>
            <a:ext cx="74993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i="1">
                <a:solidFill>
                  <a:srgbClr val="663300"/>
                </a:solidFill>
              </a:rPr>
              <a:t>Let</a:t>
            </a:r>
            <a:r>
              <a:rPr lang="ja-JP" altLang="en-US" sz="7200" i="1">
                <a:solidFill>
                  <a:srgbClr val="663300"/>
                </a:solidFill>
              </a:rPr>
              <a:t>’</a:t>
            </a:r>
            <a:r>
              <a:rPr lang="en-US" altLang="ja-JP" sz="7200" i="1">
                <a:solidFill>
                  <a:srgbClr val="663300"/>
                </a:solidFill>
              </a:rPr>
              <a:t>s Get Started</a:t>
            </a:r>
            <a:endParaRPr lang="en-US" altLang="en-US" sz="7200" i="1">
              <a:solidFill>
                <a:srgbClr val="663300"/>
              </a:solidFill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619AF36-CE31-F55D-3493-74EF75A21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810000"/>
            <a:ext cx="353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/>
              <a:t>CCLI # 5543557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074DE36-D482-64D3-45A6-912D3B58B0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b="1" u="sng">
                <a:solidFill>
                  <a:srgbClr val="663300"/>
                </a:solidFill>
                <a:ea typeface="+mj-ea"/>
              </a:rPr>
              <a:t>Unit Bible Verse</a:t>
            </a:r>
            <a:r>
              <a:rPr lang="en-US" sz="5400" b="1">
                <a:solidFill>
                  <a:srgbClr val="663300"/>
                </a:solidFill>
                <a:ea typeface="+mj-ea"/>
              </a:rPr>
              <a:t> </a:t>
            </a:r>
            <a:br>
              <a:rPr lang="en-US" sz="5400" b="1">
                <a:solidFill>
                  <a:srgbClr val="663300"/>
                </a:solidFill>
                <a:ea typeface="+mj-ea"/>
              </a:rPr>
            </a:br>
            <a:r>
              <a:rPr lang="en-US" sz="6000" b="1">
                <a:solidFill>
                  <a:srgbClr val="663300"/>
                </a:solidFill>
                <a:ea typeface="+mj-ea"/>
              </a:rPr>
              <a:t>Acts 1:8</a:t>
            </a: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8BB592FC-1623-A915-CFB6-FE78EC40F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828800"/>
            <a:ext cx="8610600" cy="47815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buClr>
                <a:schemeClr val="hlink"/>
              </a:buClr>
              <a:buSzPct val="120000"/>
              <a:defRPr/>
            </a:pPr>
            <a:r>
              <a:rPr lang="en-US" alt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But you will receive power when the Holy Spirit comes on you; and you will be my witnesses in Jerusalem, and in all Judea and Samaria, and to the ends of the earth.</a:t>
            </a:r>
            <a:r>
              <a:rPr lang="en-US" alt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	</a:t>
            </a:r>
            <a:r>
              <a:rPr lang="en-US" altLang="en-US" sz="4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anose="02040603050505030304" pitchFamily="18" charset="0"/>
              </a:rPr>
              <a:t>  				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1E030098-FAF1-CCFB-C1AD-9C325ABFD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313" y="2362200"/>
            <a:ext cx="69437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solidFill>
                  <a:srgbClr val="663300"/>
                </a:solidFill>
              </a:rPr>
              <a:t>I’ll Follow You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DCC5229-8A24-0D6F-D4B0-7247B65A9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962400"/>
            <a:ext cx="353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/>
              <a:t>CCLI # 5543784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F87B5F5-C13F-C484-F034-AB4CE4A65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28800"/>
            <a:ext cx="8001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Now I resolve </a:t>
            </a:r>
          </a:p>
          <a:p>
            <a:pPr eaLnBrk="1" hangingPunct="1"/>
            <a:r>
              <a:rPr lang="en-US" altLang="en-US"/>
              <a:t>with all my heart,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109289D0-9AC6-89B2-6F6D-85EC8A675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76400"/>
            <a:ext cx="88392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With all my strength, to serve the Lord;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1838E058-34E3-C2E7-9E06-460543F38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19200"/>
            <a:ext cx="8458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From His commands,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 won’t depart,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4E831307-7D55-998A-E012-C379085D9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0"/>
            <a:ext cx="838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And serving Him </a:t>
            </a:r>
          </a:p>
          <a:p>
            <a:pPr eaLnBrk="1" hangingPunct="1"/>
            <a:r>
              <a:rPr lang="en-US" altLang="en-US"/>
              <a:t>is my reward.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FAF77EBC-F76A-57B5-09A5-314621CFD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133600"/>
            <a:ext cx="6705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follow you;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follow you.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C2D1635B-D011-9BC8-EB56-96868A622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828800"/>
            <a:ext cx="7239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That’s what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do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follow you.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31AF6113-2757-3B98-B4CF-D6BC59D82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830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With all my heart, with all my mind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9C890BC1-87CF-9179-6AED-DF7433277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76400"/>
            <a:ext cx="83820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With all my strength, </a:t>
            </a:r>
          </a:p>
          <a:p>
            <a:pPr eaLnBrk="1" hangingPunct="1"/>
            <a:r>
              <a:rPr lang="en-US" altLang="en-US"/>
              <a:t>with all I am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C6B8D9F-26E1-B82A-87D5-D26E67321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057400"/>
            <a:ext cx="7467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Let's get started</a:t>
            </a:r>
          </a:p>
          <a:p>
            <a:pPr eaLnBrk="1" hangingPunct="1"/>
            <a:r>
              <a:rPr lang="en-US" altLang="en-US"/>
              <a:t>It's another day.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D9D88F70-4552-3719-5C72-D7925C12F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133600"/>
            <a:ext cx="6400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follow you;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follow you.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0D4E4573-E137-190E-916F-02436620B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09800"/>
            <a:ext cx="83820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This is the purpose </a:t>
            </a:r>
          </a:p>
          <a:p>
            <a:pPr eaLnBrk="1" hangingPunct="1"/>
            <a:r>
              <a:rPr lang="en-US" altLang="en-US"/>
              <a:t>of my soul,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FA3C9677-72CF-7667-6BC1-43E86EC70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362200"/>
            <a:ext cx="830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My solemn will, </a:t>
            </a:r>
          </a:p>
          <a:p>
            <a:pPr eaLnBrk="1" hangingPunct="1"/>
            <a:r>
              <a:rPr lang="en-US" altLang="en-US"/>
              <a:t>my final choice,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D17B68A-DC0E-1A79-E1DA-F90BD16A7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362200"/>
            <a:ext cx="8229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give to Him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my life’s control,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8FE85A47-D238-328B-2F62-E057839FF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0"/>
            <a:ext cx="83820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And in His kind commands rejoice.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A532653A-CC78-E9D1-03C3-0EA04B313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828800"/>
            <a:ext cx="6705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follow you;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follow you.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DDEAB8FD-42DA-FBD3-F46B-C1A8D2681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828800"/>
            <a:ext cx="7239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That’s what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do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follow you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971F51B6-9050-232F-0C87-6D7F456E7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830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With all my heart, with all my mind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35789CBD-E745-D5D1-A527-0FD4964E0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76400"/>
            <a:ext cx="83820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With all my strength, </a:t>
            </a:r>
          </a:p>
          <a:p>
            <a:pPr eaLnBrk="1" hangingPunct="1"/>
            <a:r>
              <a:rPr lang="en-US" altLang="en-US"/>
              <a:t>with all I am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23F86690-25D4-ECEE-A261-605E36046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133600"/>
            <a:ext cx="6400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follow you;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follow you.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8A2659C-1E86-BDCB-9E75-259761E87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914400"/>
            <a:ext cx="73152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It's a new beginning.</a:t>
            </a:r>
          </a:p>
          <a:p>
            <a:pPr eaLnBrk="1" hangingPunct="1"/>
            <a:r>
              <a:rPr lang="en-US" altLang="en-US"/>
              <a:t>The past is washed away.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36B55ABE-CF1D-F57D-EF72-3B943D1D7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133600"/>
            <a:ext cx="79248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Oh may I not grow faint or tired,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720DAE64-2EBF-228A-BFB6-E4DF110B5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438400"/>
            <a:ext cx="8534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Or ever leave </a:t>
            </a:r>
          </a:p>
          <a:p>
            <a:pPr eaLnBrk="1" hangingPunct="1"/>
            <a:r>
              <a:rPr lang="en-US" altLang="en-US"/>
              <a:t>Your holy ways;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79928EE9-5CDF-19F4-F45C-7E538777E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8229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O Lord my God,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my soul’s desire,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2B92C508-B5BC-296D-BC1F-D935E7252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76400"/>
            <a:ext cx="86106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Give me the strength </a:t>
            </a:r>
          </a:p>
          <a:p>
            <a:pPr eaLnBrk="1" hangingPunct="1"/>
            <a:r>
              <a:rPr lang="en-US" altLang="en-US"/>
              <a:t> to live Your praise.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8D94B8BE-5AD7-78D1-E5CB-0FA544457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828800"/>
            <a:ext cx="6705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follow you;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follow you.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994494DE-053C-A991-9640-B0D258C55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828800"/>
            <a:ext cx="7239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That’s what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do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follow you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D723EFEE-20B5-B382-4E0A-57E1A376B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830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With all my heart, with all my mind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AE14D89A-D8F7-6E02-55D1-63F7FE2B3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52600"/>
            <a:ext cx="83058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With all my strength, </a:t>
            </a:r>
          </a:p>
          <a:p>
            <a:pPr eaLnBrk="1" hangingPunct="1"/>
            <a:r>
              <a:rPr lang="en-US" altLang="en-US"/>
              <a:t>with all I am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3DA88163-B780-533F-CBF8-A55F63F25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830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With all my heart, with all my mind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DA4516BA-F31C-E4A1-F30B-54F390590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83058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With all my strength, </a:t>
            </a:r>
          </a:p>
          <a:p>
            <a:pPr eaLnBrk="1" hangingPunct="1"/>
            <a:r>
              <a:rPr lang="en-US" altLang="en-US"/>
              <a:t>with all I am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1B086F6-A3C0-2AC0-F730-7FF1D67A8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057400"/>
            <a:ext cx="8153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So let's get </a:t>
            </a:r>
          </a:p>
          <a:p>
            <a:pPr eaLnBrk="1" hangingPunct="1"/>
            <a:r>
              <a:rPr lang="en-US" altLang="en-US"/>
              <a:t>started right now!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18462628-6780-DC70-1125-1F6171852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830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With all my heart, with all my mind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ACA55C6E-FC50-BCFA-407B-488874EB4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83058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With all my strength, </a:t>
            </a:r>
          </a:p>
          <a:p>
            <a:pPr eaLnBrk="1" hangingPunct="1"/>
            <a:r>
              <a:rPr lang="en-US" altLang="en-US"/>
              <a:t>with all I am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38066E9-A907-C1A2-2864-F2DA30248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828800"/>
            <a:ext cx="6705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follow you;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follow you.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0A830CFD-F724-93C6-CA77-DCF2A44BC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828800"/>
            <a:ext cx="6705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follow you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follow you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02661A36-473C-A40F-621D-E08CBC6B6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362200"/>
            <a:ext cx="76962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800">
                <a:solidFill>
                  <a:srgbClr val="663300"/>
                </a:solidFill>
              </a:rPr>
              <a:t>I’ll follow you!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6" descr="j0399574">
            <a:extLst>
              <a:ext uri="{FF2B5EF4-FFF2-40B4-BE49-F238E27FC236}">
                <a16:creationId xmlns:a16="http://schemas.microsoft.com/office/drawing/2014/main" id="{8A82FC20-E3DD-7CF5-AE25-E078E6836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4000" contras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7">
            <a:extLst>
              <a:ext uri="{FF2B5EF4-FFF2-40B4-BE49-F238E27FC236}">
                <a16:creationId xmlns:a16="http://schemas.microsoft.com/office/drawing/2014/main" id="{A5E7FDD0-0F2A-8508-E41B-093138986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752600"/>
            <a:ext cx="7162800" cy="43592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I pledge allegiance to the flag of the United States of America, and to the Republic for which it stands, one nation under God, indivisible, with liberty and justice for all.</a:t>
            </a:r>
            <a:r>
              <a:rPr lang="en-US" sz="4000" b="0">
                <a:solidFill>
                  <a:schemeClr val="tx1"/>
                </a:solidFill>
                <a:latin typeface="Tahoma" charset="0"/>
                <a:ea typeface="ＭＳ Ｐゴシック" charset="0"/>
              </a:rPr>
              <a:t> </a:t>
            </a:r>
          </a:p>
        </p:txBody>
      </p:sp>
      <p:sp>
        <p:nvSpPr>
          <p:cNvPr id="70660" name="Rectangle 8">
            <a:extLst>
              <a:ext uri="{FF2B5EF4-FFF2-40B4-BE49-F238E27FC236}">
                <a16:creationId xmlns:a16="http://schemas.microsoft.com/office/drawing/2014/main" id="{EC2FB48B-5D6A-D81A-93A4-C532FF998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373188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60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eaLnBrk="1" hangingPunct="1"/>
            <a:r>
              <a:rPr lang="en-US" altLang="en-US" sz="4800">
                <a:solidFill>
                  <a:schemeClr val="tx2"/>
                </a:solidFill>
                <a:latin typeface="Tahoma" panose="020B0604030504040204" pitchFamily="34" charset="0"/>
              </a:rPr>
              <a:t>Pledge to the American Flag</a:t>
            </a:r>
          </a:p>
          <a:p>
            <a:pPr eaLnBrk="1" hangingPunct="1"/>
            <a:endParaRPr lang="en-US" altLang="en-US" sz="200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A9976C2-CB62-813C-AF17-3C3F9BFE72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b="1"/>
              <a:t>Pledge to the Christian Flag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640B569-7F20-69B0-530A-98F331A165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38600" y="1447800"/>
            <a:ext cx="4800600" cy="4876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sz="3600" b="1">
                <a:ea typeface="+mn-ea"/>
              </a:rPr>
              <a:t>  I pledge allegiance to the Christian flag, and to the Savior for whose kingdom it stands, on brotherhood uniting all Christians in service and love.</a:t>
            </a:r>
            <a:r>
              <a:rPr lang="en-US" sz="3600">
                <a:ea typeface="+mn-ea"/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US" sz="3600">
              <a:ea typeface="+mn-ea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US" sz="1800">
              <a:ea typeface="+mn-ea"/>
            </a:endParaRPr>
          </a:p>
        </p:txBody>
      </p:sp>
      <p:pic>
        <p:nvPicPr>
          <p:cNvPr id="71684" name="Picture 7" descr="christian flag">
            <a:extLst>
              <a:ext uri="{FF2B5EF4-FFF2-40B4-BE49-F238E27FC236}">
                <a16:creationId xmlns:a16="http://schemas.microsoft.com/office/drawing/2014/main" id="{899ABE18-E83C-9DB5-722A-4DD071AF9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3429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7D0C83E-2324-E956-79F2-C52E9431C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33400"/>
            <a:ext cx="74676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Pledge to the Bible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60D7B7B-B987-5CE7-8C06-BA8B3C58C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676400"/>
            <a:ext cx="5867400" cy="44862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 pledge allegiance to the Bible, God</a:t>
            </a:r>
            <a:r>
              <a:rPr lang="ja-JP" alt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’</a:t>
            </a:r>
            <a:r>
              <a:rPr lang="en-US" altLang="ja-JP"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 holy word, and will make it a lamp unto my feet, a light unto my path, and hide its words in my heart that I may not sin against God.</a:t>
            </a:r>
            <a:endParaRPr lang="en-US" altLang="en-US" sz="3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72708" name="Picture 4" descr="bible 3">
            <a:extLst>
              <a:ext uri="{FF2B5EF4-FFF2-40B4-BE49-F238E27FC236}">
                <a16:creationId xmlns:a16="http://schemas.microsoft.com/office/drawing/2014/main" id="{5462A570-3205-A50D-1B2D-01FE078C2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2433638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>
            <a:extLst>
              <a:ext uri="{FF2B5EF4-FFF2-40B4-BE49-F238E27FC236}">
                <a16:creationId xmlns:a16="http://schemas.microsoft.com/office/drawing/2014/main" id="{B7402417-0B47-F99B-EA12-715CD2CAB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057400"/>
            <a:ext cx="82010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0"/>
              <a:t>A Brand New Me</a:t>
            </a:r>
          </a:p>
        </p:txBody>
      </p:sp>
      <p:sp>
        <p:nvSpPr>
          <p:cNvPr id="73731" name="Rectangle 5">
            <a:extLst>
              <a:ext uri="{FF2B5EF4-FFF2-40B4-BE49-F238E27FC236}">
                <a16:creationId xmlns:a16="http://schemas.microsoft.com/office/drawing/2014/main" id="{1D00D70E-0188-830A-4ABF-9D9CBAD94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886200"/>
            <a:ext cx="353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/>
              <a:t>CCLI # 5536296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81459507-0C60-93FC-E90C-4EFD7EB0E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066800"/>
            <a:ext cx="73152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I’ve got 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new start.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I found 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new way.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2D010F2-AC4A-A2E6-153B-48179CE34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066800"/>
            <a:ext cx="68580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Let's get started</a:t>
            </a:r>
          </a:p>
          <a:p>
            <a:pPr eaLnBrk="1" hangingPunct="1"/>
            <a:r>
              <a:rPr lang="en-US" altLang="en-US"/>
              <a:t>It's high time </a:t>
            </a:r>
          </a:p>
          <a:p>
            <a:pPr eaLnBrk="1" hangingPunct="1"/>
            <a:r>
              <a:rPr lang="en-US" altLang="en-US"/>
              <a:t>we got started.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85C35690-A23C-FF01-AC99-3E152AB44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143000"/>
            <a:ext cx="7620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I’m a new creature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And it’s 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new day.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AC6E6672-9B7B-20E3-BA60-F628E474E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990600"/>
            <a:ext cx="7620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That’s who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I was,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That</a:t>
            </a:r>
            <a:r>
              <a:rPr lang="ja-JP" altLang="en-US" sz="7200">
                <a:solidFill>
                  <a:srgbClr val="6633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7200">
                <a:solidFill>
                  <a:srgbClr val="663300"/>
                </a:solidFill>
                <a:latin typeface="Arial" panose="020B0604020202020204" pitchFamily="34" charset="0"/>
              </a:rPr>
              <a:t>s not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who I am.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6B689254-23AB-60B5-5227-970EBF49A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143000"/>
            <a:ext cx="73152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That was </a:t>
            </a:r>
          </a:p>
          <a:p>
            <a:pPr eaLnBrk="1" hangingPunct="1"/>
            <a:r>
              <a:rPr lang="en-US" altLang="en-US"/>
              <a:t>my past,</a:t>
            </a:r>
          </a:p>
          <a:p>
            <a:pPr eaLnBrk="1" hangingPunct="1"/>
            <a:r>
              <a:rPr lang="en-US" altLang="en-US"/>
              <a:t>Thanks to </a:t>
            </a:r>
          </a:p>
          <a:p>
            <a:pPr eaLnBrk="1" hangingPunct="1"/>
            <a:r>
              <a:rPr lang="en-US" altLang="en-US"/>
              <a:t>the Lamb.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809CC33A-1521-BE99-E7A9-40AB34D10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24000"/>
            <a:ext cx="822960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I’m a brand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new me!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663300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Oh yeah.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D9508247-A0D1-6B07-B900-09C5DFADC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447800"/>
            <a:ext cx="769620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I’m a brand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new me!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663300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Oh yeah.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E5C98D5C-6F98-87C4-9EF9-C85600798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981200"/>
            <a:ext cx="7543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Whatever I do,</a:t>
            </a:r>
          </a:p>
          <a:p>
            <a:pPr eaLnBrk="1" hangingPunct="1"/>
            <a:r>
              <a:rPr lang="en-US" altLang="en-US"/>
              <a:t>Whatever I say.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>
            <a:extLst>
              <a:ext uri="{FF2B5EF4-FFF2-40B4-BE49-F238E27FC236}">
                <a16:creationId xmlns:a16="http://schemas.microsoft.com/office/drawing/2014/main" id="{E0A973D9-9034-E68B-0406-A02C08F6C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447800"/>
            <a:ext cx="77724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I want you to see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What you</a:t>
            </a:r>
            <a:r>
              <a:rPr lang="ja-JP" altLang="en-US" sz="7200">
                <a:solidFill>
                  <a:srgbClr val="6633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7200">
                <a:solidFill>
                  <a:srgbClr val="663300"/>
                </a:solidFill>
                <a:latin typeface="Arial" panose="020B0604020202020204" pitchFamily="34" charset="0"/>
              </a:rPr>
              <a:t>re doing in me</a:t>
            </a:r>
            <a:endParaRPr lang="en-US" altLang="en-US" sz="7200">
              <a:solidFill>
                <a:srgbClr val="66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8766AACE-EBC9-81DE-0DE4-F7EAA7D0C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133600"/>
            <a:ext cx="8153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And when you watch me work,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04D7CB7A-8758-6732-F268-7D02C4B64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14400"/>
            <a:ext cx="8077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And when you watch me play,</a:t>
            </a:r>
          </a:p>
          <a:p>
            <a:pPr eaLnBrk="1" hangingPunct="1"/>
            <a:endParaRPr lang="en-US" altLang="en-US" sz="3600"/>
          </a:p>
          <a:p>
            <a:pPr eaLnBrk="1" hangingPunct="1"/>
            <a:r>
              <a:rPr lang="en-US" altLang="en-US"/>
              <a:t>I want you to see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4E476A40-B8E6-7125-B975-A772E7601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800100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I’m a brand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new me!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663300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Oh yeah.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44AA75D-BDFC-A20D-E8F4-FD9F484E4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143000"/>
            <a:ext cx="69342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The low down </a:t>
            </a:r>
          </a:p>
          <a:p>
            <a:pPr eaLnBrk="1" hangingPunct="1"/>
            <a:r>
              <a:rPr lang="en-US" altLang="en-US"/>
              <a:t>is this</a:t>
            </a:r>
          </a:p>
          <a:p>
            <a:pPr eaLnBrk="1" hangingPunct="1"/>
            <a:r>
              <a:rPr lang="en-US" altLang="en-US"/>
              <a:t>You don't want to miss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8D4D2AC2-E93C-6A71-AAE4-13138138D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800100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I’m a brand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new me!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solidFill>
                <a:srgbClr val="6633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Oh yeah.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04A4BA1B-A882-5B53-F350-796F58066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85800"/>
            <a:ext cx="8305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I’m changing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my ways,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solidFill>
                <a:srgbClr val="6633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I’m breaking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new ground.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641BFBDC-AAA7-CC82-38D3-12BBDBEA6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600200"/>
            <a:ext cx="70104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I was so lost,</a:t>
            </a:r>
          </a:p>
          <a:p>
            <a:pPr eaLnBrk="1" hangingPunct="1"/>
            <a:r>
              <a:rPr lang="en-US" altLang="en-US"/>
              <a:t>But now I am found.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881017AF-E463-5363-078B-C8F87001A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189038"/>
            <a:ext cx="8001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I’ve made mistakes,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And still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might fall.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4">
            <a:extLst>
              <a:ext uri="{FF2B5EF4-FFF2-40B4-BE49-F238E27FC236}">
                <a16:creationId xmlns:a16="http://schemas.microsoft.com/office/drawing/2014/main" id="{1D26E42F-583D-0894-46C2-322029B7C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00200"/>
            <a:ext cx="7696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God’s grace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is enough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To cover it all.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2C9E9EA5-E0A0-D619-5BFF-F6503DC85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00200"/>
            <a:ext cx="723900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I’m a brand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new me!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663300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Oh yeah.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63AB90C8-5879-ECEE-A7D5-3063F1C1C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00200"/>
            <a:ext cx="723900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I’m a brand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new me!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663300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Oh yeah.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33F9B083-1425-9950-7456-0F1949B50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981200"/>
            <a:ext cx="7543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Whatever I do,</a:t>
            </a:r>
          </a:p>
          <a:p>
            <a:pPr eaLnBrk="1" hangingPunct="1"/>
            <a:r>
              <a:rPr lang="en-US" altLang="en-US"/>
              <a:t>Whatever I say.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B8A9E489-AB00-E9CE-47A6-1366DE188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447800"/>
            <a:ext cx="7772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I want you to see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What you’re doing in me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AC94ABF4-319D-55D6-5EA1-025EA0A4B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133600"/>
            <a:ext cx="8153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And when you watch me work,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FED9576-8EF4-F93C-1336-BF44C20B7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990600"/>
            <a:ext cx="74676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What's coming round the bend</a:t>
            </a:r>
          </a:p>
          <a:p>
            <a:pPr eaLnBrk="1" hangingPunct="1"/>
            <a:r>
              <a:rPr lang="en-US" altLang="en-US"/>
              <a:t>What's waiting for you when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2232779E-00AA-BD76-18D1-1142831BC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71600"/>
            <a:ext cx="807720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And when you watch me play,</a:t>
            </a:r>
          </a:p>
          <a:p>
            <a:pPr eaLnBrk="1" hangingPunct="1"/>
            <a:endParaRPr lang="en-US" altLang="en-US" sz="3600"/>
          </a:p>
          <a:p>
            <a:pPr eaLnBrk="1" hangingPunct="1"/>
            <a:r>
              <a:rPr lang="en-US" altLang="en-US"/>
              <a:t>I want you to see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4B877C40-D117-4CEF-F72C-049ECBFD0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800100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I’m a brand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new me!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663300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Oh yeah.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CBEC0FA3-1CE5-C20B-BEA8-6177382B0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800100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I’m a brand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new me!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solidFill>
                <a:srgbClr val="6633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Oh yeah.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67A3C60E-1C5E-560A-537B-D666BA99D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143000"/>
            <a:ext cx="81534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If any one is </a:t>
            </a:r>
          </a:p>
          <a:p>
            <a:pPr eaLnBrk="1" hangingPunct="1"/>
            <a:r>
              <a:rPr lang="en-US" altLang="en-US"/>
              <a:t>in Christ, </a:t>
            </a:r>
          </a:p>
          <a:p>
            <a:pPr eaLnBrk="1" hangingPunct="1"/>
            <a:r>
              <a:rPr lang="en-US" altLang="en-US"/>
              <a:t>He is a </a:t>
            </a:r>
          </a:p>
          <a:p>
            <a:pPr eaLnBrk="1" hangingPunct="1"/>
            <a:r>
              <a:rPr lang="en-US" altLang="en-US"/>
              <a:t>new creation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D905D53B-7CB3-1268-F5C7-43CF52824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8382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What is old has passed away,</a:t>
            </a:r>
          </a:p>
          <a:p>
            <a:pPr eaLnBrk="1" hangingPunct="1"/>
            <a:endParaRPr lang="en-US" altLang="en-US" sz="3600"/>
          </a:p>
          <a:p>
            <a:pPr eaLnBrk="1" hangingPunct="1"/>
            <a:r>
              <a:rPr lang="en-US" altLang="en-US"/>
              <a:t> look, what is new has come!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F9CCE2AA-3586-2AE0-E188-34474C91D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914400"/>
            <a:ext cx="7772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I’m not looking back.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I’m pressing ahead.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6836D249-8091-F4AC-0233-1463FADB8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219200"/>
            <a:ext cx="71628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I’m getting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in line,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with God</a:t>
            </a:r>
            <a:r>
              <a:rPr lang="ja-JP" altLang="en-US" sz="7200">
                <a:solidFill>
                  <a:srgbClr val="6633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7200">
                <a:solidFill>
                  <a:srgbClr val="663300"/>
                </a:solidFill>
                <a:latin typeface="Arial" panose="020B0604020202020204" pitchFamily="34" charset="0"/>
              </a:rPr>
              <a:t>s Word instead.</a:t>
            </a:r>
            <a:endParaRPr lang="en-US" altLang="en-US" sz="7200">
              <a:solidFill>
                <a:srgbClr val="66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A3F230C8-CE49-A707-B829-7BA9B6E21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189038"/>
            <a:ext cx="7239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I’m not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giving up,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I’m not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giving in,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0375E749-4EA8-6F4C-C5B6-AE02881C3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676400"/>
            <a:ext cx="8077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In Jesus’ power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I’ve changed from what I’ve been.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A24BC52C-7F6B-3FA7-5015-20B62AE21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981200"/>
            <a:ext cx="7543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6633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Whatever I do,</a:t>
            </a:r>
          </a:p>
          <a:p>
            <a:pPr eaLnBrk="1" hangingPunct="1"/>
            <a:r>
              <a:rPr lang="en-US" altLang="en-US"/>
              <a:t>Whatever I say.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BS2010Dive Into Worship Day 1 PowerPointv1">
  <a:themeElements>
    <a:clrScheme name="VBS2010Dive Into Worship Day 1 PowerPointv1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VBS2010Dive Into Worship Day 1 PowerPointv1">
      <a:majorFont>
        <a:latin typeface="Tahoma"/>
        <a:ea typeface="ＭＳ Ｐゴシック"/>
        <a:cs typeface="Arial"/>
      </a:majorFont>
      <a:minorFont>
        <a:latin typeface="Tahoma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1" i="0" u="none" strike="noStrike" cap="none" normalizeH="0" baseline="0">
            <a:ln>
              <a:noFill/>
            </a:ln>
            <a:solidFill>
              <a:srgbClr val="66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1" i="0" u="none" strike="noStrike" cap="none" normalizeH="0" baseline="0">
            <a:ln>
              <a:noFill/>
            </a:ln>
            <a:solidFill>
              <a:srgbClr val="66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VBS2010Dive Into Worship Day 1 PowerPointv1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BS2010Dive Into Worship Day 1 PowerPointv1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BS2010Dive Into Worship Day 1 PowerPointv1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BS2010Dive Into Worship Day 1 PowerPointv1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BS2010Dive Into Worship Day 1 PowerPointv1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BS2010Dive Into Worship Day 1 PowerPointv1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BS2010Dive Into Worship Day 1 PowerPointv1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BS2010Dive Into Worship Day 1 PowerPointv1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1" i="0" u="none" strike="noStrike" cap="none" normalizeH="0" baseline="0">
            <a:ln>
              <a:noFill/>
            </a:ln>
            <a:solidFill>
              <a:srgbClr val="66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1" i="0" u="none" strike="noStrike" cap="none" normalizeH="0" baseline="0">
            <a:ln>
              <a:noFill/>
            </a:ln>
            <a:solidFill>
              <a:srgbClr val="66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VBS2010Dive Into Worship Day 1 PowerPointv1</Template>
  <TotalTime>385</TotalTime>
  <Words>1142</Words>
  <Application>Microsoft Macintosh PowerPoint</Application>
  <PresentationFormat>On-screen Show (4:3)</PresentationFormat>
  <Paragraphs>265</Paragraphs>
  <Slides>113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113</vt:i4>
      </vt:variant>
    </vt:vector>
  </HeadingPairs>
  <TitlesOfParts>
    <vt:vector size="121" baseType="lpstr">
      <vt:lpstr>Arial</vt:lpstr>
      <vt:lpstr>MS PGothic</vt:lpstr>
      <vt:lpstr>Tahoma</vt:lpstr>
      <vt:lpstr>Wingdings</vt:lpstr>
      <vt:lpstr>Calibri</vt:lpstr>
      <vt:lpstr>Calisto MT</vt:lpstr>
      <vt:lpstr>VBS2010Dive Into Worship Day 1 PowerPointv1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Bible Verse  Acts 1:8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Pledge to the Christian Flag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Mission Story:  Children at Heart Ministries, Round Rock, TX</vt:lpstr>
      <vt:lpstr>PowerPoint Presentation</vt:lpstr>
      <vt:lpstr>PowerPoint Presentation</vt:lpstr>
    </vt:vector>
  </TitlesOfParts>
  <Company>Bertrand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Bertrand</dc:creator>
  <cp:lastModifiedBy>Sarah Johnson</cp:lastModifiedBy>
  <cp:revision>17</cp:revision>
  <dcterms:created xsi:type="dcterms:W3CDTF">2011-02-03T18:22:09Z</dcterms:created>
  <dcterms:modified xsi:type="dcterms:W3CDTF">2026-03-18T16:46:07Z</dcterms:modified>
</cp:coreProperties>
</file>