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aveSubsetFonts="1" autoCompressPictures="0">
  <p:sldMasterIdLst>
    <p:sldMasterId id="2147483655" r:id="rId1"/>
    <p:sldMasterId id="2147483659" r:id="rId2"/>
  </p:sldMasterIdLst>
  <p:handoutMasterIdLst>
    <p:handoutMasterId r:id="rId110"/>
  </p:handoutMasterIdLst>
  <p:sldIdLst>
    <p:sldId id="393" r:id="rId3"/>
    <p:sldId id="257" r:id="rId4"/>
    <p:sldId id="576" r:id="rId5"/>
    <p:sldId id="577" r:id="rId6"/>
    <p:sldId id="578" r:id="rId7"/>
    <p:sldId id="579" r:id="rId8"/>
    <p:sldId id="580" r:id="rId9"/>
    <p:sldId id="581" r:id="rId10"/>
    <p:sldId id="582" r:id="rId11"/>
    <p:sldId id="583" r:id="rId12"/>
    <p:sldId id="584" r:id="rId13"/>
    <p:sldId id="585" r:id="rId14"/>
    <p:sldId id="586" r:id="rId15"/>
    <p:sldId id="587" r:id="rId16"/>
    <p:sldId id="588" r:id="rId17"/>
    <p:sldId id="589" r:id="rId18"/>
    <p:sldId id="590" r:id="rId19"/>
    <p:sldId id="591" r:id="rId20"/>
    <p:sldId id="592" r:id="rId21"/>
    <p:sldId id="593" r:id="rId22"/>
    <p:sldId id="594" r:id="rId23"/>
    <p:sldId id="595" r:id="rId24"/>
    <p:sldId id="596" r:id="rId25"/>
    <p:sldId id="597" r:id="rId26"/>
    <p:sldId id="598" r:id="rId27"/>
    <p:sldId id="599" r:id="rId28"/>
    <p:sldId id="600" r:id="rId29"/>
    <p:sldId id="601" r:id="rId30"/>
    <p:sldId id="602" r:id="rId31"/>
    <p:sldId id="432" r:id="rId32"/>
    <p:sldId id="674" r:id="rId33"/>
    <p:sldId id="675" r:id="rId34"/>
    <p:sldId id="676" r:id="rId35"/>
    <p:sldId id="677" r:id="rId36"/>
    <p:sldId id="678" r:id="rId37"/>
    <p:sldId id="679" r:id="rId38"/>
    <p:sldId id="680" r:id="rId39"/>
    <p:sldId id="681" r:id="rId40"/>
    <p:sldId id="682" r:id="rId41"/>
    <p:sldId id="683" r:id="rId42"/>
    <p:sldId id="684" r:id="rId43"/>
    <p:sldId id="685" r:id="rId44"/>
    <p:sldId id="686" r:id="rId45"/>
    <p:sldId id="687" r:id="rId46"/>
    <p:sldId id="688" r:id="rId47"/>
    <p:sldId id="689" r:id="rId48"/>
    <p:sldId id="690" r:id="rId49"/>
    <p:sldId id="691" r:id="rId50"/>
    <p:sldId id="692" r:id="rId51"/>
    <p:sldId id="693" r:id="rId52"/>
    <p:sldId id="694" r:id="rId53"/>
    <p:sldId id="695" r:id="rId54"/>
    <p:sldId id="696" r:id="rId55"/>
    <p:sldId id="697" r:id="rId56"/>
    <p:sldId id="698" r:id="rId57"/>
    <p:sldId id="699" r:id="rId58"/>
    <p:sldId id="700" r:id="rId59"/>
    <p:sldId id="701" r:id="rId60"/>
    <p:sldId id="702" r:id="rId61"/>
    <p:sldId id="703" r:id="rId62"/>
    <p:sldId id="704" r:id="rId63"/>
    <p:sldId id="705" r:id="rId64"/>
    <p:sldId id="706" r:id="rId65"/>
    <p:sldId id="707" r:id="rId66"/>
    <p:sldId id="261" r:id="rId67"/>
    <p:sldId id="262" r:id="rId68"/>
    <p:sldId id="266" r:id="rId69"/>
    <p:sldId id="637" r:id="rId70"/>
    <p:sldId id="638" r:id="rId71"/>
    <p:sldId id="639" r:id="rId72"/>
    <p:sldId id="640" r:id="rId73"/>
    <p:sldId id="641" r:id="rId74"/>
    <p:sldId id="642" r:id="rId75"/>
    <p:sldId id="643" r:id="rId76"/>
    <p:sldId id="644" r:id="rId77"/>
    <p:sldId id="645" r:id="rId78"/>
    <p:sldId id="646" r:id="rId79"/>
    <p:sldId id="647" r:id="rId80"/>
    <p:sldId id="648" r:id="rId81"/>
    <p:sldId id="649" r:id="rId82"/>
    <p:sldId id="650" r:id="rId83"/>
    <p:sldId id="651" r:id="rId84"/>
    <p:sldId id="652" r:id="rId85"/>
    <p:sldId id="653" r:id="rId86"/>
    <p:sldId id="654" r:id="rId87"/>
    <p:sldId id="655" r:id="rId88"/>
    <p:sldId id="656" r:id="rId89"/>
    <p:sldId id="657" r:id="rId90"/>
    <p:sldId id="658" r:id="rId91"/>
    <p:sldId id="659" r:id="rId92"/>
    <p:sldId id="660" r:id="rId93"/>
    <p:sldId id="661" r:id="rId94"/>
    <p:sldId id="662" r:id="rId95"/>
    <p:sldId id="663" r:id="rId96"/>
    <p:sldId id="664" r:id="rId97"/>
    <p:sldId id="665" r:id="rId98"/>
    <p:sldId id="666" r:id="rId99"/>
    <p:sldId id="667" r:id="rId100"/>
    <p:sldId id="668" r:id="rId101"/>
    <p:sldId id="669" r:id="rId102"/>
    <p:sldId id="670" r:id="rId103"/>
    <p:sldId id="671" r:id="rId104"/>
    <p:sldId id="672" r:id="rId105"/>
    <p:sldId id="673" r:id="rId106"/>
    <p:sldId id="394" r:id="rId107"/>
    <p:sldId id="405" r:id="rId108"/>
    <p:sldId id="392" r:id="rId10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6600" kern="1200">
        <a:solidFill>
          <a:schemeClr val="tx1"/>
        </a:solidFill>
        <a:latin typeface="Ravie" panose="04040805050809020602" pitchFamily="82" charset="77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6600" kern="1200">
        <a:solidFill>
          <a:schemeClr val="tx1"/>
        </a:solidFill>
        <a:latin typeface="Ravie" panose="04040805050809020602" pitchFamily="82" charset="77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6600" kern="1200">
        <a:solidFill>
          <a:schemeClr val="tx1"/>
        </a:solidFill>
        <a:latin typeface="Ravie" panose="04040805050809020602" pitchFamily="82" charset="77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6600" kern="1200">
        <a:solidFill>
          <a:schemeClr val="tx1"/>
        </a:solidFill>
        <a:latin typeface="Ravie" panose="04040805050809020602" pitchFamily="82" charset="77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6600" kern="1200">
        <a:solidFill>
          <a:schemeClr val="tx1"/>
        </a:solidFill>
        <a:latin typeface="Ravie" panose="04040805050809020602" pitchFamily="82" charset="77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6600" kern="1200">
        <a:solidFill>
          <a:schemeClr val="tx1"/>
        </a:solidFill>
        <a:latin typeface="Ravie" panose="04040805050809020602" pitchFamily="82" charset="77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6600" kern="1200">
        <a:solidFill>
          <a:schemeClr val="tx1"/>
        </a:solidFill>
        <a:latin typeface="Ravie" panose="04040805050809020602" pitchFamily="82" charset="77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6600" kern="1200">
        <a:solidFill>
          <a:schemeClr val="tx1"/>
        </a:solidFill>
        <a:latin typeface="Ravie" panose="04040805050809020602" pitchFamily="82" charset="77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6600" kern="1200">
        <a:solidFill>
          <a:schemeClr val="tx1"/>
        </a:solidFill>
        <a:latin typeface="Ravie" panose="04040805050809020602" pitchFamily="82" charset="77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>
      <p:cViewPr varScale="1">
        <p:scale>
          <a:sx n="121" d="100"/>
          <a:sy n="121" d="100"/>
        </p:scale>
        <p:origin x="1384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3424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slide" Target="slides/slide82.xml"/><Relationship Id="rId89" Type="http://schemas.openxmlformats.org/officeDocument/2006/relationships/slide" Target="slides/slide87.xml"/><Relationship Id="rId112" Type="http://schemas.openxmlformats.org/officeDocument/2006/relationships/viewProps" Target="viewProps.xml"/><Relationship Id="rId16" Type="http://schemas.openxmlformats.org/officeDocument/2006/relationships/slide" Target="slides/slide14.xml"/><Relationship Id="rId107" Type="http://schemas.openxmlformats.org/officeDocument/2006/relationships/slide" Target="slides/slide105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102" Type="http://schemas.openxmlformats.org/officeDocument/2006/relationships/slide" Target="slides/slide100.xml"/><Relationship Id="rId5" Type="http://schemas.openxmlformats.org/officeDocument/2006/relationships/slide" Target="slides/slide3.xml"/><Relationship Id="rId90" Type="http://schemas.openxmlformats.org/officeDocument/2006/relationships/slide" Target="slides/slide88.xml"/><Relationship Id="rId95" Type="http://schemas.openxmlformats.org/officeDocument/2006/relationships/slide" Target="slides/slide93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113" Type="http://schemas.openxmlformats.org/officeDocument/2006/relationships/theme" Target="theme/theme1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59" Type="http://schemas.openxmlformats.org/officeDocument/2006/relationships/slide" Target="slides/slide57.xml"/><Relationship Id="rId103" Type="http://schemas.openxmlformats.org/officeDocument/2006/relationships/slide" Target="slides/slide101.xml"/><Relationship Id="rId108" Type="http://schemas.openxmlformats.org/officeDocument/2006/relationships/slide" Target="slides/slide106.xml"/><Relationship Id="rId54" Type="http://schemas.openxmlformats.org/officeDocument/2006/relationships/slide" Target="slides/slide52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91" Type="http://schemas.openxmlformats.org/officeDocument/2006/relationships/slide" Target="slides/slide89.xml"/><Relationship Id="rId96" Type="http://schemas.openxmlformats.org/officeDocument/2006/relationships/slide" Target="slides/slide9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6" Type="http://schemas.openxmlformats.org/officeDocument/2006/relationships/slide" Target="slides/slide104.xml"/><Relationship Id="rId114" Type="http://schemas.openxmlformats.org/officeDocument/2006/relationships/tableStyles" Target="tableStyles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94" Type="http://schemas.openxmlformats.org/officeDocument/2006/relationships/slide" Target="slides/slide92.xml"/><Relationship Id="rId99" Type="http://schemas.openxmlformats.org/officeDocument/2006/relationships/slide" Target="slides/slide97.xml"/><Relationship Id="rId101" Type="http://schemas.openxmlformats.org/officeDocument/2006/relationships/slide" Target="slides/slide9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109" Type="http://schemas.openxmlformats.org/officeDocument/2006/relationships/slide" Target="slides/slide10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97" Type="http://schemas.openxmlformats.org/officeDocument/2006/relationships/slide" Target="slides/slide95.xml"/><Relationship Id="rId104" Type="http://schemas.openxmlformats.org/officeDocument/2006/relationships/slide" Target="slides/slide102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slide" Target="slides/slide90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87" Type="http://schemas.openxmlformats.org/officeDocument/2006/relationships/slide" Target="slides/slide85.xml"/><Relationship Id="rId110" Type="http://schemas.openxmlformats.org/officeDocument/2006/relationships/handoutMaster" Target="handoutMasters/handoutMaster1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56" Type="http://schemas.openxmlformats.org/officeDocument/2006/relationships/slide" Target="slides/slide54.xml"/><Relationship Id="rId77" Type="http://schemas.openxmlformats.org/officeDocument/2006/relationships/slide" Target="slides/slide75.xml"/><Relationship Id="rId100" Type="http://schemas.openxmlformats.org/officeDocument/2006/relationships/slide" Target="slides/slide98.xml"/><Relationship Id="rId105" Type="http://schemas.openxmlformats.org/officeDocument/2006/relationships/slide" Target="slides/slide103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93" Type="http://schemas.openxmlformats.org/officeDocument/2006/relationships/slide" Target="slides/slide91.xml"/><Relationship Id="rId98" Type="http://schemas.openxmlformats.org/officeDocument/2006/relationships/slide" Target="slides/slide96.xml"/><Relationship Id="rId3" Type="http://schemas.openxmlformats.org/officeDocument/2006/relationships/slide" Target="slides/slide1.xml"/><Relationship Id="rId25" Type="http://schemas.openxmlformats.org/officeDocument/2006/relationships/slide" Target="slides/slide23.xml"/><Relationship Id="rId46" Type="http://schemas.openxmlformats.org/officeDocument/2006/relationships/slide" Target="slides/slide44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62" Type="http://schemas.openxmlformats.org/officeDocument/2006/relationships/slide" Target="slides/slide60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111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570" name="Rectangle 2">
            <a:extLst>
              <a:ext uri="{FF2B5EF4-FFF2-40B4-BE49-F238E27FC236}">
                <a16:creationId xmlns:a16="http://schemas.microsoft.com/office/drawing/2014/main" id="{265A2D99-52CA-9263-7DCE-BAFF066EAB19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effectLst/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3571" name="Rectangle 3">
            <a:extLst>
              <a:ext uri="{FF2B5EF4-FFF2-40B4-BE49-F238E27FC236}">
                <a16:creationId xmlns:a16="http://schemas.microsoft.com/office/drawing/2014/main" id="{D0BE3A26-F089-D766-6377-423E3CA43096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ffectLst/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3572" name="Rectangle 4">
            <a:extLst>
              <a:ext uri="{FF2B5EF4-FFF2-40B4-BE49-F238E27FC236}">
                <a16:creationId xmlns:a16="http://schemas.microsoft.com/office/drawing/2014/main" id="{A31687E2-A648-6D68-42CD-2162C1FF6099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effectLst/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3573" name="Rectangle 5">
            <a:extLst>
              <a:ext uri="{FF2B5EF4-FFF2-40B4-BE49-F238E27FC236}">
                <a16:creationId xmlns:a16="http://schemas.microsoft.com/office/drawing/2014/main" id="{218CAEDB-D30D-E74A-75F3-060089B4C772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E32E1E8-9A47-4640-B239-4DD57FA5868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4">
            <a:extLst>
              <a:ext uri="{FF2B5EF4-FFF2-40B4-BE49-F238E27FC236}">
                <a16:creationId xmlns:a16="http://schemas.microsoft.com/office/drawing/2014/main" id="{5FE75671-E540-01FB-5BDF-D67E700A74E5}"/>
              </a:ext>
            </a:extLst>
          </p:cNvPr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>
            <a:noFill/>
          </a:ln>
        </p:spPr>
        <p:txBody>
          <a:bodyPr/>
          <a:lstStyle/>
          <a:p>
            <a:pPr algn="ctr"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avie" charset="0"/>
              <a:ea typeface="ＭＳ Ｐゴシック" charset="0"/>
            </a:endParaRPr>
          </a:p>
        </p:txBody>
      </p:sp>
      <p:sp>
        <p:nvSpPr>
          <p:cNvPr id="73730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D11551AB-56C3-3AA0-FC40-A318BEFD6904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B0AF2C51-7F58-3656-094C-C0957FFCF8F0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81732C-C0F4-5247-AAF2-D9FC104F3B0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88D03C77-A19E-40E3-D65C-0F59573F89DA}"/>
              </a:ext>
            </a:extLst>
          </p:cNvPr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629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FD86B88-D23B-D162-EA32-9456321D5EB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A702515-6820-333F-FC56-425D832702D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30E24E1-475C-3C3D-5805-3CA2986201A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B29717-A9B8-9B4E-8295-E6BFFFCC685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395427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EF484AE-9F1F-8B98-38A3-4610976E9E6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B3AC4D2-A2D9-D2E5-D326-65DC89E5A12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20A6F11-1B65-9068-1F8A-C09657A08D2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F89893-4AB9-7341-A8C1-B2D5A9D576A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41631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DF376FC-C84B-5E61-BBB5-D964EB6A979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AF28C5C-B814-0E37-1753-B99844AC3EB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B8C9C26-80D6-8E9F-2F7A-2CF21F2277F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0DDCC4-0DDD-8940-99A9-822A8A2F048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3093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773D317-D9F1-1642-15A6-E37CBE9FF6C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613305B-F87A-6E51-F015-B30DE7203D7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B6C995D-D618-AABD-7377-7145E9EC36A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DB6760-BAB0-BF4E-8857-F1C9401FB1F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24140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0E1D34C-3D53-B16E-371F-A6B4485E808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B2C3E37-9273-D3B9-D5F2-C5AA9C70C00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DAB97F9-3870-822B-C789-E16B4A5469F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7D6AE0-1B71-5747-87B6-FA247C360FD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08129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F29BBA0-A89C-7057-D2CF-F9FC07EEDB9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C571B96-F36F-AD76-AEE9-C14E8C47518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49AA2B2-2409-7DCC-5ED4-35C11E0EC20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154531-7CFA-0445-9AF6-65A2C994863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603981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2D271DDD-6978-45FF-4DDB-A39356ABDD1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DF5231A0-E86D-186B-E3D8-D73F297639E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F5A6C306-E551-C313-8048-95195B99764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89797A-2C27-8848-B8D7-E2C37E071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9237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5220F355-6171-B35B-14AD-9F7FE7297C0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310B2BF4-A032-13A2-1CB9-29CA8A8EB62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02DF97E5-DE2D-57C0-8F0D-EF437953AD5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D199D3-3437-094D-935E-4A1948A61C2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18620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07F4C0A6-48F7-CF9E-8C83-87AA6FA1468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2D6454FD-0DC3-A9B8-E2C0-0A41B5F7FAB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348DB674-BE22-C6F0-7EA2-99931DCBFD7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835491-A6FC-034A-B7DA-37E5AF30114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560575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58DFCEF-4ECE-239D-7AAC-B5F6AA6ECD6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91A84BB-5B01-999C-C6B1-5B6FDC327ED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F1E024C-DCC6-92C0-5EF9-732CD5AC927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DCEF25-CA7C-904F-AD60-DFEAD3E09FC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68492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467E8C6-E617-DE4A-D347-F7A8F5FBE6F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A65CF73-9DF8-D427-DEC3-7C05C3D997C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363E2D1-EE28-58FE-4D3A-447742AE212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759A6C-C604-A848-85F7-1618DF39BD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992133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D84C19C-C337-7022-E589-F7F406EF982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8294134-CB03-EB0B-9CD9-28988B6DB8A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CDA8411-7417-5052-01F4-66799CEB15B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D10D61-1D68-A54A-82F4-26E18F85304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9891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6CDB42E-A4F6-D87F-F033-5FF43AE4922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6EBD37E-3616-71E8-3630-CD71E6DEF00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3A414FC-BFAF-CA34-6AAE-2855E3ECC2E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689C02-4910-DD4C-9519-4D8423C9BB6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703363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E3BE1AF-5AB4-33E1-A7B7-4C5DC10C80E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6F0FDC1-3FE8-1FE2-25A2-7F89F10C809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1FFB128-4D53-0CFA-B841-49D212FEEF4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948F1B-A798-EE44-9B15-6F29742D424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596804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62E36AF-EC9D-48FD-9445-A3ECE9267C5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7940A4A-301E-7432-1BE0-BB901E35EC0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ED6B797-FB71-AC2A-F6AD-708C8293148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5F5D05-E32D-1B47-BA6A-224CA22B283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25991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16CC2A4-7657-01AC-12B1-F7FD4488F3B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538FF75-5051-BBCA-D6A5-B1A2FC990F1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C764207-92C6-3706-A154-E9AA2FE6659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E35B72-8A5B-754C-8623-9D71C59625F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2348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6CB5AF55-204B-5E73-E7BE-D2B928892E1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2CADA5F9-D505-337C-13D6-E6426DFEF50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00A32A6F-52FA-273F-BEA9-348EBA71A05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261AF3-42E6-4B4C-936C-4ED2B955C44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94356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C9665110-2B4D-039E-353E-29583D57A6D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1771503A-F25C-823F-0550-E9CC86E2387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7678E8ED-74C8-4524-B294-2F3EB4C98CF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8B0F79-991A-DD4D-97E4-96A7CA6168F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35277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6EE7D9AD-F87A-CDE7-A061-D78A08ED616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3DA06CB5-3CE8-DFAF-F39F-430A70B1AA2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BEE7CD8C-12C2-6BDC-F309-F7606DC4035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32E6E3-B68A-3144-9237-1B11C6B96C5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2572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548B801-DA47-BC57-1AB0-A3119705B90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DF364BA-79A5-5F82-B40E-114562AF7FD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9C81EE2-DCA6-81BF-B77E-29B89DCAF43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3BD827-A9E4-3440-8958-02F571CB60A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37934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BAAE73B-E4F1-30C6-BD9F-AE375CE94DE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DEA8F8C-3498-C81C-C21C-A367AF1201D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02B7430-2C24-B25E-7F4D-648C45B22A0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1FCFD2-27FC-2B4E-B0F3-EB53549705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290205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59519"/>
            </a:gs>
            <a:gs pos="100000">
              <a:srgbClr val="CCCC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>
            <a:extLst>
              <a:ext uri="{FF2B5EF4-FFF2-40B4-BE49-F238E27FC236}">
                <a16:creationId xmlns:a16="http://schemas.microsoft.com/office/drawing/2014/main" id="{71CDE625-7691-D18C-9EA3-77AE6C9CD41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2707" name="Rectangle 3">
            <a:extLst>
              <a:ext uri="{FF2B5EF4-FFF2-40B4-BE49-F238E27FC236}">
                <a16:creationId xmlns:a16="http://schemas.microsoft.com/office/drawing/2014/main" id="{9D2E8D72-7B81-8F89-B74F-07180DC8D7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2708" name="Rectangle 4">
            <a:extLst>
              <a:ext uri="{FF2B5EF4-FFF2-40B4-BE49-F238E27FC236}">
                <a16:creationId xmlns:a16="http://schemas.microsoft.com/office/drawing/2014/main" id="{4FB42FCC-E22A-482F-FA52-A4B7463A790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2709" name="Rectangle 5">
            <a:extLst>
              <a:ext uri="{FF2B5EF4-FFF2-40B4-BE49-F238E27FC236}">
                <a16:creationId xmlns:a16="http://schemas.microsoft.com/office/drawing/2014/main" id="{AC656FE9-7A87-3F51-4131-7178F216843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2710" name="Rectangle 6">
            <a:extLst>
              <a:ext uri="{FF2B5EF4-FFF2-40B4-BE49-F238E27FC236}">
                <a16:creationId xmlns:a16="http://schemas.microsoft.com/office/drawing/2014/main" id="{81CBCD28-98E7-D6D7-9B32-539461636AD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ADF481D7-20DE-C24B-8A7C-F250EC77E9E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72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ea typeface="ＭＳ Ｐゴシック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ea typeface="ＭＳ Ｐゴシック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ea typeface="ＭＳ Ｐゴシック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ea typeface="ＭＳ Ｐゴシック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ea typeface="ＭＳ Ｐゴシック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ea typeface="ＭＳ Ｐゴシック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ea typeface="ＭＳ Ｐゴシック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ea typeface="ＭＳ Ｐゴシック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ahoma" panose="020B0604030504040204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ahoma" panose="020B0604030504040204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charset="0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Arial" charset="0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charset="0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Arial" charset="0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charset="0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Arial" charset="0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charset="0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Arial" charset="0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59519"/>
            </a:gs>
            <a:gs pos="100000">
              <a:srgbClr val="CCCC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AA3E778B-0AA0-C984-4518-2738F486C8A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92212A07-68DA-A801-BBD0-5A2B37A3930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85348" name="Rectangle 4">
            <a:extLst>
              <a:ext uri="{FF2B5EF4-FFF2-40B4-BE49-F238E27FC236}">
                <a16:creationId xmlns:a16="http://schemas.microsoft.com/office/drawing/2014/main" id="{E9A86D84-BA8C-CF67-5805-FA162430AC6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effectLst/>
                <a:latin typeface="+mn-lt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5349" name="Rectangle 5">
            <a:extLst>
              <a:ext uri="{FF2B5EF4-FFF2-40B4-BE49-F238E27FC236}">
                <a16:creationId xmlns:a16="http://schemas.microsoft.com/office/drawing/2014/main" id="{F0E0A1D8-8303-EA40-0597-5D9F6A8B946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/>
                <a:latin typeface="+mn-lt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5350" name="Rectangle 6">
            <a:extLst>
              <a:ext uri="{FF2B5EF4-FFF2-40B4-BE49-F238E27FC236}">
                <a16:creationId xmlns:a16="http://schemas.microsoft.com/office/drawing/2014/main" id="{00E9B44C-08DF-4603-7249-6E363893401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/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DFD87AD-3972-714C-9F62-E57B4D6C8D4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5">
            <a:extLst>
              <a:ext uri="{FF2B5EF4-FFF2-40B4-BE49-F238E27FC236}">
                <a16:creationId xmlns:a16="http://schemas.microsoft.com/office/drawing/2014/main" id="{41A7B961-97F1-923A-580A-97FCC942D4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81000"/>
            <a:ext cx="7678738" cy="592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39843E08-0E6E-E487-CBC5-9D78482211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914400"/>
            <a:ext cx="8001000" cy="447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7200" b="1">
                <a:solidFill>
                  <a:srgbClr val="663300"/>
                </a:solidFill>
              </a:rPr>
              <a:t>You get started,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7200" b="1">
              <a:solidFill>
                <a:srgbClr val="663300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7200" b="1">
                <a:solidFill>
                  <a:srgbClr val="663300"/>
                </a:solidFill>
              </a:rPr>
              <a:t>So let's get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7200" b="1">
                <a:solidFill>
                  <a:srgbClr val="663300"/>
                </a:solidFill>
              </a:rPr>
              <a:t>started right now.</a:t>
            </a:r>
          </a:p>
        </p:txBody>
      </p:sp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>
            <a:extLst>
              <a:ext uri="{FF2B5EF4-FFF2-40B4-BE49-F238E27FC236}">
                <a16:creationId xmlns:a16="http://schemas.microsoft.com/office/drawing/2014/main" id="{EC67D81A-F5AC-8022-D544-025A181227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1600200"/>
            <a:ext cx="7162800" cy="338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7200" b="1">
                <a:solidFill>
                  <a:srgbClr val="663300"/>
                </a:solidFill>
                <a:latin typeface="Arial" panose="020B0604020202020204" pitchFamily="34" charset="0"/>
              </a:rPr>
              <a:t>You're the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7200" b="1">
                <a:solidFill>
                  <a:srgbClr val="663300"/>
                </a:solidFill>
                <a:latin typeface="Arial" panose="020B0604020202020204" pitchFamily="34" charset="0"/>
              </a:rPr>
              <a:t>one who took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7200" b="1">
                <a:solidFill>
                  <a:srgbClr val="663300"/>
                </a:solidFill>
                <a:latin typeface="Arial" panose="020B0604020202020204" pitchFamily="34" charset="0"/>
              </a:rPr>
              <a:t>my place,</a:t>
            </a:r>
          </a:p>
        </p:txBody>
      </p:sp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>
            <a:extLst>
              <a:ext uri="{FF2B5EF4-FFF2-40B4-BE49-F238E27FC236}">
                <a16:creationId xmlns:a16="http://schemas.microsoft.com/office/drawing/2014/main" id="{D7FBA179-FD4A-DE77-232E-8765A6058C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2514600"/>
            <a:ext cx="7162800" cy="143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8800" b="1">
                <a:solidFill>
                  <a:srgbClr val="663300"/>
                </a:solidFill>
                <a:latin typeface="Arial" panose="020B0604020202020204" pitchFamily="34" charset="0"/>
              </a:rPr>
              <a:t>Jesus</a:t>
            </a:r>
          </a:p>
        </p:txBody>
      </p:sp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>
            <a:extLst>
              <a:ext uri="{FF2B5EF4-FFF2-40B4-BE49-F238E27FC236}">
                <a16:creationId xmlns:a16="http://schemas.microsoft.com/office/drawing/2014/main" id="{A379F858-7B5F-12F3-6C09-7624C04E69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1676400"/>
            <a:ext cx="7848600" cy="338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7200" b="1">
                <a:solidFill>
                  <a:srgbClr val="663300"/>
                </a:solidFill>
                <a:latin typeface="Arial" panose="020B0604020202020204" pitchFamily="34" charset="0"/>
              </a:rPr>
              <a:t>You're what's amazing about grace!</a:t>
            </a:r>
          </a:p>
        </p:txBody>
      </p:sp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>
            <a:extLst>
              <a:ext uri="{FF2B5EF4-FFF2-40B4-BE49-F238E27FC236}">
                <a16:creationId xmlns:a16="http://schemas.microsoft.com/office/drawing/2014/main" id="{6829CCC1-E336-41FD-8665-25DA14DB08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1676400"/>
            <a:ext cx="7924800" cy="338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7200" b="1">
                <a:solidFill>
                  <a:srgbClr val="663300"/>
                </a:solidFill>
                <a:latin typeface="Arial" panose="020B0604020202020204" pitchFamily="34" charset="0"/>
              </a:rPr>
              <a:t>Through this crazy life that's full of doubt,</a:t>
            </a:r>
          </a:p>
        </p:txBody>
      </p:sp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>
            <a:extLst>
              <a:ext uri="{FF2B5EF4-FFF2-40B4-BE49-F238E27FC236}">
                <a16:creationId xmlns:a16="http://schemas.microsoft.com/office/drawing/2014/main" id="{C419E8BA-8F36-3092-7FEF-B4C5D6A861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447800"/>
            <a:ext cx="8229600" cy="338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7200" b="1">
                <a:solidFill>
                  <a:srgbClr val="663300"/>
                </a:solidFill>
                <a:latin typeface="Arial" panose="020B0604020202020204" pitchFamily="34" charset="0"/>
              </a:rPr>
              <a:t>I never ever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7200" b="1">
                <a:solidFill>
                  <a:srgbClr val="663300"/>
                </a:solidFill>
                <a:latin typeface="Arial" panose="020B0604020202020204" pitchFamily="34" charset="0"/>
              </a:rPr>
              <a:t>never wanna be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7200" b="1">
                <a:solidFill>
                  <a:srgbClr val="663300"/>
                </a:solidFill>
                <a:latin typeface="Arial" panose="020B0604020202020204" pitchFamily="34" charset="0"/>
              </a:rPr>
              <a:t>without You!</a:t>
            </a:r>
          </a:p>
        </p:txBody>
      </p:sp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>
            <a:extLst>
              <a:ext uri="{FF2B5EF4-FFF2-40B4-BE49-F238E27FC236}">
                <a16:creationId xmlns:a16="http://schemas.microsoft.com/office/drawing/2014/main" id="{970EE976-FB2F-A8B8-1A11-D68C314BEE7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001000" cy="5334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sz="7200" b="1" dirty="0">
                <a:solidFill>
                  <a:srgbClr val="663300"/>
                </a:solidFill>
                <a:latin typeface="Arial" panose="020B0604020202020204" pitchFamily="34" charset="0"/>
              </a:rPr>
              <a:t>Mission Story:</a:t>
            </a:r>
            <a:br>
              <a:rPr lang="en-US" altLang="en-US" sz="7200" dirty="0">
                <a:solidFill>
                  <a:srgbClr val="663300"/>
                </a:solidFill>
                <a:latin typeface="Arial" panose="020B0604020202020204" pitchFamily="34" charset="0"/>
              </a:rPr>
            </a:br>
            <a:br>
              <a:rPr lang="en-US" altLang="en-US" sz="4800" dirty="0">
                <a:solidFill>
                  <a:srgbClr val="663300"/>
                </a:solidFill>
                <a:latin typeface="Arial" panose="020B0604020202020204" pitchFamily="34" charset="0"/>
              </a:rPr>
            </a:br>
            <a:r>
              <a:rPr lang="en-US" altLang="en-US" sz="7200" b="1" dirty="0">
                <a:solidFill>
                  <a:srgbClr val="663300"/>
                </a:solidFill>
                <a:latin typeface="Arial" panose="020B0604020202020204" pitchFamily="34" charset="0"/>
              </a:rPr>
              <a:t>Buckner International</a:t>
            </a:r>
          </a:p>
        </p:txBody>
      </p:sp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42" name="Picture 4">
            <a:extLst>
              <a:ext uri="{FF2B5EF4-FFF2-40B4-BE49-F238E27FC236}">
                <a16:creationId xmlns:a16="http://schemas.microsoft.com/office/drawing/2014/main" id="{4D117A1C-119B-E930-5D2B-C96863A9CE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9788"/>
            <a:ext cx="9207500" cy="517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6" name="Picture 5">
            <a:extLst>
              <a:ext uri="{FF2B5EF4-FFF2-40B4-BE49-F238E27FC236}">
                <a16:creationId xmlns:a16="http://schemas.microsoft.com/office/drawing/2014/main" id="{8DD39C34-CF95-FBB1-79EA-6B9AE0669B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81000"/>
            <a:ext cx="7678738" cy="592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70D6269F-AF24-CF28-F468-A51103FA9E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1524000"/>
            <a:ext cx="7391400" cy="338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7200" b="1">
                <a:solidFill>
                  <a:srgbClr val="663300"/>
                </a:solidFill>
              </a:rPr>
              <a:t>Let's get started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7200" b="1">
                <a:solidFill>
                  <a:srgbClr val="663300"/>
                </a:solidFill>
              </a:rPr>
              <a:t>No reason to wait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E10B16F3-FC83-5B0B-50A7-2B12D6D243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685800"/>
            <a:ext cx="7239000" cy="557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7200" b="1">
                <a:solidFill>
                  <a:srgbClr val="663300"/>
                </a:solidFill>
              </a:rPr>
              <a:t>Take your position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7200" b="1">
                <a:solidFill>
                  <a:srgbClr val="663300"/>
                </a:solidFill>
              </a:rPr>
              <a:t>You've got a brand new slate.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27D8985B-D0D5-8FAC-4277-DC23405F54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1981200"/>
            <a:ext cx="8001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7200" b="1">
                <a:solidFill>
                  <a:srgbClr val="663300"/>
                </a:solidFill>
              </a:rPr>
              <a:t>So let's get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7200" b="1">
                <a:solidFill>
                  <a:srgbClr val="663300"/>
                </a:solidFill>
              </a:rPr>
              <a:t>started right now!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71A61BF7-1A49-3A14-F321-3DD0E52AA1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1143000"/>
            <a:ext cx="7162800" cy="447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7200" b="1">
                <a:solidFill>
                  <a:srgbClr val="663300"/>
                </a:solidFill>
              </a:rPr>
              <a:t>Let's get started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7200" b="1">
                <a:solidFill>
                  <a:srgbClr val="663300"/>
                </a:solidFill>
              </a:rPr>
              <a:t>It's high time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7200" b="1">
                <a:solidFill>
                  <a:srgbClr val="663300"/>
                </a:solidFill>
              </a:rPr>
              <a:t>we got started.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9608182E-3BD5-000E-EEA0-7572B2B3F6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914400"/>
            <a:ext cx="7239000" cy="447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7200" b="1">
                <a:solidFill>
                  <a:srgbClr val="663300"/>
                </a:solidFill>
              </a:rPr>
              <a:t>The low down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7200" b="1">
                <a:solidFill>
                  <a:srgbClr val="663300"/>
                </a:solidFill>
              </a:rPr>
              <a:t>is this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7200" b="1">
                <a:solidFill>
                  <a:srgbClr val="663300"/>
                </a:solidFill>
              </a:rPr>
              <a:t>You don't want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7200" b="1">
                <a:solidFill>
                  <a:srgbClr val="663300"/>
                </a:solidFill>
              </a:rPr>
              <a:t>to miss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96865207-3790-6ACF-3BA0-94A1C07FC5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1066800"/>
            <a:ext cx="7162800" cy="447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7200" b="1">
                <a:solidFill>
                  <a:srgbClr val="663300"/>
                </a:solidFill>
              </a:rPr>
              <a:t>What's coming round the bend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7200" b="1">
                <a:solidFill>
                  <a:srgbClr val="663300"/>
                </a:solidFill>
              </a:rPr>
              <a:t>What's waiting for you when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55E01B6B-AFF3-7B1C-3BCB-AC01B64EB1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990600"/>
            <a:ext cx="7315200" cy="508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7200" b="1">
                <a:solidFill>
                  <a:srgbClr val="663300"/>
                </a:solidFill>
              </a:rPr>
              <a:t>You get started,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4000" b="1">
              <a:solidFill>
                <a:srgbClr val="663300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7200" b="1">
                <a:solidFill>
                  <a:srgbClr val="663300"/>
                </a:solidFill>
              </a:rPr>
              <a:t>So let's get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7200" b="1">
                <a:solidFill>
                  <a:srgbClr val="663300"/>
                </a:solidFill>
              </a:rPr>
              <a:t>started right now.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52992509-FD3A-B58C-6766-0B242CB9AA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1600" y="1189038"/>
            <a:ext cx="6553200" cy="447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7200" b="1">
                <a:solidFill>
                  <a:srgbClr val="663300"/>
                </a:solidFill>
              </a:rPr>
              <a:t>So kick it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7200" b="1">
                <a:solidFill>
                  <a:srgbClr val="663300"/>
                </a:solidFill>
              </a:rPr>
              <a:t>in gear!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7200" b="1">
                <a:solidFill>
                  <a:srgbClr val="663300"/>
                </a:solidFill>
              </a:rPr>
              <a:t>Get on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7200" b="1">
                <a:solidFill>
                  <a:srgbClr val="663300"/>
                </a:solidFill>
              </a:rPr>
              <a:t>your mark!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B9D9C8C9-0BB6-5856-0881-BB4C38268E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1295400"/>
            <a:ext cx="6705600" cy="447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7200" b="1">
                <a:solidFill>
                  <a:srgbClr val="663300"/>
                </a:solidFill>
              </a:rPr>
              <a:t>Rev up your engines!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7200" b="1">
                <a:solidFill>
                  <a:srgbClr val="663300"/>
                </a:solidFill>
              </a:rPr>
              <a:t>We're ready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7200" b="1">
                <a:solidFill>
                  <a:srgbClr val="663300"/>
                </a:solidFill>
              </a:rPr>
              <a:t>to start!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6">
            <a:extLst>
              <a:ext uri="{FF2B5EF4-FFF2-40B4-BE49-F238E27FC236}">
                <a16:creationId xmlns:a16="http://schemas.microsoft.com/office/drawing/2014/main" id="{A6FFEE89-0217-3442-FD94-5FCD5D2722FE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381000" y="1905000"/>
            <a:ext cx="8534400" cy="4419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7200" b="1">
                <a:solidFill>
                  <a:srgbClr val="663300"/>
                </a:solidFill>
              </a:rPr>
              <a:t>Jesus Teaches Us to Tell Others About Him: </a:t>
            </a:r>
            <a:r>
              <a:rPr lang="en-US" altLang="en-US" sz="7200" b="1" i="1">
                <a:solidFill>
                  <a:srgbClr val="663300"/>
                </a:solidFill>
              </a:rPr>
              <a:t>Go and Tell Others</a:t>
            </a:r>
          </a:p>
        </p:txBody>
      </p:sp>
      <p:sp>
        <p:nvSpPr>
          <p:cNvPr id="3080" name="Rectangle 8">
            <a:extLst>
              <a:ext uri="{FF2B5EF4-FFF2-40B4-BE49-F238E27FC236}">
                <a16:creationId xmlns:a16="http://schemas.microsoft.com/office/drawing/2014/main" id="{47F10C9F-8A13-3751-CEAF-CA3AE0F9C0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457200"/>
            <a:ext cx="3657600" cy="13112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 sz="6600">
                <a:solidFill>
                  <a:schemeClr val="tx1"/>
                </a:solidFill>
                <a:latin typeface="Ravie" panose="04040805050809020602" pitchFamily="82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6600">
                <a:solidFill>
                  <a:schemeClr val="tx1"/>
                </a:solidFill>
                <a:latin typeface="Ravie" panose="04040805050809020602" pitchFamily="82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6600">
                <a:solidFill>
                  <a:schemeClr val="tx1"/>
                </a:solidFill>
                <a:latin typeface="Ravie" panose="04040805050809020602" pitchFamily="82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6600">
                <a:solidFill>
                  <a:schemeClr val="tx1"/>
                </a:solidFill>
                <a:latin typeface="Ravie" panose="04040805050809020602" pitchFamily="82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6600">
                <a:solidFill>
                  <a:schemeClr val="tx1"/>
                </a:solidFill>
                <a:latin typeface="Ravie" panose="04040805050809020602" pitchFamily="82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Ravie" panose="04040805050809020602" pitchFamily="82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Ravie" panose="04040805050809020602" pitchFamily="82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Ravie" panose="04040805050809020602" pitchFamily="82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Ravie" panose="04040805050809020602" pitchFamily="82" charset="0"/>
                <a:ea typeface="ＭＳ Ｐゴシック" panose="020B0600070205080204" pitchFamily="34" charset="-128"/>
              </a:defRPr>
            </a:lvl9pPr>
          </a:lstStyle>
          <a:p>
            <a:pPr algn="ctr">
              <a:defRPr/>
            </a:pPr>
            <a:r>
              <a:rPr lang="en-US" altLang="en-US" sz="8000" b="1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Day 5: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777A7579-7489-2E7F-99A1-51BA815155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1447800"/>
            <a:ext cx="7696200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7200"/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9ABB65FA-611E-FBFC-DF08-DA66A6606E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1143000"/>
            <a:ext cx="7467600" cy="447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7200" b="1">
                <a:solidFill>
                  <a:srgbClr val="663300"/>
                </a:solidFill>
              </a:rPr>
              <a:t>The whistle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7200" b="1">
                <a:solidFill>
                  <a:srgbClr val="663300"/>
                </a:solidFill>
              </a:rPr>
              <a:t>is blowing!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7200" b="1">
                <a:solidFill>
                  <a:srgbClr val="663300"/>
                </a:solidFill>
              </a:rPr>
              <a:t>The flag has dropped low!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29E21EA5-74E9-29B6-AD75-696AE35EC9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1447800"/>
            <a:ext cx="7696200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7200"/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5717ED43-5127-D99A-5BBE-8A92BAE67D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641350"/>
            <a:ext cx="7162800" cy="545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7200" b="1">
                <a:solidFill>
                  <a:srgbClr val="663300"/>
                </a:solidFill>
              </a:rPr>
              <a:t>The kickoff has happened!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4800" b="1">
              <a:solidFill>
                <a:srgbClr val="663300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8000" b="1">
                <a:solidFill>
                  <a:srgbClr val="663300"/>
                </a:solidFill>
              </a:rPr>
              <a:t>Ready, Set, Go!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4784FD37-1833-1280-F4DF-A76624A959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990600"/>
            <a:ext cx="7086600" cy="447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7200" b="1">
                <a:solidFill>
                  <a:srgbClr val="663300"/>
                </a:solidFill>
              </a:rPr>
              <a:t>Let's get started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7200" b="1">
                <a:solidFill>
                  <a:srgbClr val="663300"/>
                </a:solidFill>
              </a:rPr>
              <a:t>It's another day.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2B530237-DB82-64DC-0E0D-5B4CCDA104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1219200"/>
            <a:ext cx="7010400" cy="447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7200" b="1">
                <a:solidFill>
                  <a:srgbClr val="663300"/>
                </a:solidFill>
              </a:rPr>
              <a:t>It's a new beginning.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7200" b="1">
                <a:solidFill>
                  <a:srgbClr val="663300"/>
                </a:solidFill>
              </a:rPr>
              <a:t>The past is washed away.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61C46FFC-128F-E46E-97CC-45333C6BB2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1447800"/>
            <a:ext cx="7696200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7200"/>
          </a:p>
        </p:txBody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FCD592D4-7760-AA19-0541-C8C5C82FF9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5000" y="2209800"/>
            <a:ext cx="790575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7200" b="1">
                <a:solidFill>
                  <a:srgbClr val="663300"/>
                </a:solidFill>
              </a:rPr>
              <a:t>So let's get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7200" b="1">
                <a:solidFill>
                  <a:srgbClr val="663300"/>
                </a:solidFill>
              </a:rPr>
              <a:t>started right now!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2DAD24B0-6A74-E751-4C8E-E855063D17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1447800"/>
            <a:ext cx="7696200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7200"/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14FD10BA-1228-FB46-F406-C345037B02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1905000"/>
            <a:ext cx="7239000" cy="338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7200" b="1">
                <a:solidFill>
                  <a:srgbClr val="663300"/>
                </a:solidFill>
              </a:rPr>
              <a:t>Let's get started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7200" b="1">
                <a:solidFill>
                  <a:srgbClr val="663300"/>
                </a:solidFill>
              </a:rPr>
              <a:t>It's high time we got started.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04F2D4A2-E9E3-107F-846D-5E3CBD3079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1447800"/>
            <a:ext cx="7696200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7200"/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4876848B-DCAB-410E-2E31-06F1A982FE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1219200"/>
            <a:ext cx="6705600" cy="447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7200" b="1">
                <a:solidFill>
                  <a:srgbClr val="663300"/>
                </a:solidFill>
              </a:rPr>
              <a:t>The low down is this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7200" b="1">
                <a:solidFill>
                  <a:srgbClr val="663300"/>
                </a:solidFill>
              </a:rPr>
              <a:t>You don't want to miss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93043F39-EAEE-FF00-B6F3-2AB74FEB59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1066800"/>
            <a:ext cx="7162800" cy="447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7200" b="1">
                <a:solidFill>
                  <a:srgbClr val="663300"/>
                </a:solidFill>
              </a:rPr>
              <a:t>What's coming round the bend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7200" b="1">
                <a:solidFill>
                  <a:srgbClr val="663300"/>
                </a:solidFill>
              </a:rPr>
              <a:t>What's waiting for you when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3725FCEA-BA46-ACDF-7BFB-A51132E009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990600"/>
            <a:ext cx="7315200" cy="508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7200" b="1">
                <a:solidFill>
                  <a:srgbClr val="663300"/>
                </a:solidFill>
              </a:rPr>
              <a:t>You get started,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4000" b="1">
              <a:solidFill>
                <a:srgbClr val="663300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7200" b="1">
                <a:solidFill>
                  <a:srgbClr val="663300"/>
                </a:solidFill>
              </a:rPr>
              <a:t>So let's get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7200" b="1">
                <a:solidFill>
                  <a:srgbClr val="663300"/>
                </a:solidFill>
              </a:rPr>
              <a:t>started right now.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FD1383E1-5ACD-0E88-209A-622D4F0FCD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1524000"/>
            <a:ext cx="7315200" cy="338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7200" b="1">
                <a:solidFill>
                  <a:srgbClr val="663300"/>
                </a:solidFill>
              </a:rPr>
              <a:t>Let's get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7200" b="1">
                <a:solidFill>
                  <a:srgbClr val="663300"/>
                </a:solidFill>
              </a:rPr>
              <a:t>started right now!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CAD75196-8A91-DD37-5AC3-435E35C881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2286000"/>
            <a:ext cx="7499350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7200" b="1" i="1">
                <a:solidFill>
                  <a:srgbClr val="663300"/>
                </a:solidFill>
              </a:rPr>
              <a:t>Let</a:t>
            </a:r>
            <a:r>
              <a:rPr lang="ja-JP" altLang="en-US" sz="7200" b="1" i="1">
                <a:solidFill>
                  <a:srgbClr val="663300"/>
                </a:solidFill>
              </a:rPr>
              <a:t>’</a:t>
            </a:r>
            <a:r>
              <a:rPr lang="en-US" altLang="ja-JP" sz="7200" b="1" i="1">
                <a:solidFill>
                  <a:srgbClr val="663300"/>
                </a:solidFill>
              </a:rPr>
              <a:t>s Get Started</a:t>
            </a:r>
            <a:endParaRPr lang="en-US" altLang="en-US" sz="7200" b="1" i="1">
              <a:solidFill>
                <a:srgbClr val="663300"/>
              </a:solidFill>
            </a:endParaRP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6CE29474-7509-6DF2-C137-DF451625BA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3810000"/>
            <a:ext cx="35369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663300"/>
                </a:solidFill>
              </a:rPr>
              <a:t>CCLI # 5543557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4F75C6C3-01CE-B0B9-70F2-321DA166286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6000" b="1" u="sng">
                <a:solidFill>
                  <a:srgbClr val="663300"/>
                </a:solidFill>
              </a:rPr>
              <a:t>Unit Bible Verse</a:t>
            </a:r>
            <a:r>
              <a:rPr lang="en-US" altLang="en-US" sz="6000" b="1">
                <a:solidFill>
                  <a:srgbClr val="663300"/>
                </a:solidFill>
              </a:rPr>
              <a:t> </a:t>
            </a:r>
            <a:br>
              <a:rPr lang="en-US" altLang="en-US" sz="6000" b="1">
                <a:solidFill>
                  <a:srgbClr val="663300"/>
                </a:solidFill>
              </a:rPr>
            </a:br>
            <a:r>
              <a:rPr lang="en-US" altLang="en-US" sz="6000" b="1">
                <a:solidFill>
                  <a:srgbClr val="663300"/>
                </a:solidFill>
              </a:rPr>
              <a:t>Acts 1:8</a:t>
            </a:r>
          </a:p>
        </p:txBody>
      </p:sp>
      <p:sp>
        <p:nvSpPr>
          <p:cNvPr id="346115" name="Text Box 3">
            <a:extLst>
              <a:ext uri="{FF2B5EF4-FFF2-40B4-BE49-F238E27FC236}">
                <a16:creationId xmlns:a16="http://schemas.microsoft.com/office/drawing/2014/main" id="{5BD86031-4A89-A7B8-BD71-17F1BF4467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828800"/>
            <a:ext cx="8610600" cy="478155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 sz="6600">
                <a:solidFill>
                  <a:schemeClr val="tx1"/>
                </a:solidFill>
                <a:latin typeface="Ravie" panose="04040805050809020602" pitchFamily="82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6600">
                <a:solidFill>
                  <a:schemeClr val="tx1"/>
                </a:solidFill>
                <a:latin typeface="Ravie" panose="04040805050809020602" pitchFamily="82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6600">
                <a:solidFill>
                  <a:schemeClr val="tx1"/>
                </a:solidFill>
                <a:latin typeface="Ravie" panose="04040805050809020602" pitchFamily="82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6600">
                <a:solidFill>
                  <a:schemeClr val="tx1"/>
                </a:solidFill>
                <a:latin typeface="Ravie" panose="04040805050809020602" pitchFamily="82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6600">
                <a:solidFill>
                  <a:schemeClr val="tx1"/>
                </a:solidFill>
                <a:latin typeface="Ravie" panose="04040805050809020602" pitchFamily="82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Ravie" panose="04040805050809020602" pitchFamily="82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Ravie" panose="04040805050809020602" pitchFamily="82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Ravie" panose="04040805050809020602" pitchFamily="82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Ravie" panose="04040805050809020602" pitchFamily="82" charset="0"/>
                <a:ea typeface="ＭＳ Ｐゴシック" panose="020B0600070205080204" pitchFamily="34" charset="-128"/>
              </a:defRPr>
            </a:lvl9pPr>
          </a:lstStyle>
          <a:p>
            <a:pPr algn="just" eaLnBrk="1" hangingPunct="1">
              <a:buClr>
                <a:schemeClr val="hlink"/>
              </a:buClr>
              <a:buSzPct val="120000"/>
              <a:defRPr/>
            </a:pPr>
            <a:r>
              <a:rPr lang="en-US" altLang="en-US" sz="4400" b="1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But you will receive power when the Holy Spirit comes on you; and you will be my witnesses in Jerusalem, and in all Judea and Samaria, and to the ends of the earth.</a:t>
            </a:r>
            <a:r>
              <a:rPr lang="en-US" altLang="en-US"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	</a:t>
            </a:r>
            <a:r>
              <a:rPr lang="en-US" altLang="en-US" sz="4400" b="1">
                <a:effectLst>
                  <a:outerShdw blurRad="38100" dist="38100" dir="2700000" algn="tl">
                    <a:srgbClr val="FFFFFF"/>
                  </a:outerShdw>
                </a:effectLst>
                <a:latin typeface="Calisto MT" panose="02040603050505030304" pitchFamily="18" charset="0"/>
              </a:rPr>
              <a:t>  				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114" name="Rectangle 2">
            <a:extLst>
              <a:ext uri="{FF2B5EF4-FFF2-40B4-BE49-F238E27FC236}">
                <a16:creationId xmlns:a16="http://schemas.microsoft.com/office/drawing/2014/main" id="{BA22AD47-B787-C412-D6A5-71A9FA0D6C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2675" y="2362200"/>
            <a:ext cx="6985000" cy="132397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>
            <a:lvl1pPr eaLnBrk="0" hangingPunct="0">
              <a:defRPr sz="6600">
                <a:solidFill>
                  <a:schemeClr val="tx1"/>
                </a:solidFill>
                <a:latin typeface="Ravie" panose="04040805050809020602" pitchFamily="82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6600">
                <a:solidFill>
                  <a:schemeClr val="tx1"/>
                </a:solidFill>
                <a:latin typeface="Ravie" panose="04040805050809020602" pitchFamily="82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6600">
                <a:solidFill>
                  <a:schemeClr val="tx1"/>
                </a:solidFill>
                <a:latin typeface="Ravie" panose="04040805050809020602" pitchFamily="82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6600">
                <a:solidFill>
                  <a:schemeClr val="tx1"/>
                </a:solidFill>
                <a:latin typeface="Ravie" panose="04040805050809020602" pitchFamily="82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6600">
                <a:solidFill>
                  <a:schemeClr val="tx1"/>
                </a:solidFill>
                <a:latin typeface="Ravie" panose="04040805050809020602" pitchFamily="82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Ravie" panose="04040805050809020602" pitchFamily="82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Ravie" panose="04040805050809020602" pitchFamily="82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Ravie" panose="04040805050809020602" pitchFamily="82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Ravie" panose="04040805050809020602" pitchFamily="82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n-US" altLang="en-US" sz="8000" b="1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I’ll Follow You</a:t>
            </a:r>
          </a:p>
        </p:txBody>
      </p:sp>
      <p:sp>
        <p:nvSpPr>
          <p:cNvPr id="346115" name="Rectangle 3">
            <a:extLst>
              <a:ext uri="{FF2B5EF4-FFF2-40B4-BE49-F238E27FC236}">
                <a16:creationId xmlns:a16="http://schemas.microsoft.com/office/drawing/2014/main" id="{300E33A6-7449-F770-9E9D-FDBF54E1A9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3962400"/>
            <a:ext cx="3536950" cy="64135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>
            <a:lvl1pPr eaLnBrk="0" hangingPunct="0">
              <a:defRPr sz="6600">
                <a:solidFill>
                  <a:schemeClr val="tx1"/>
                </a:solidFill>
                <a:latin typeface="Ravie" panose="04040805050809020602" pitchFamily="82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6600">
                <a:solidFill>
                  <a:schemeClr val="tx1"/>
                </a:solidFill>
                <a:latin typeface="Ravie" panose="04040805050809020602" pitchFamily="82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6600">
                <a:solidFill>
                  <a:schemeClr val="tx1"/>
                </a:solidFill>
                <a:latin typeface="Ravie" panose="04040805050809020602" pitchFamily="82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6600">
                <a:solidFill>
                  <a:schemeClr val="tx1"/>
                </a:solidFill>
                <a:latin typeface="Ravie" panose="04040805050809020602" pitchFamily="82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6600">
                <a:solidFill>
                  <a:schemeClr val="tx1"/>
                </a:solidFill>
                <a:latin typeface="Ravie" panose="04040805050809020602" pitchFamily="82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Ravie" panose="04040805050809020602" pitchFamily="82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Ravie" panose="04040805050809020602" pitchFamily="82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Ravie" panose="04040805050809020602" pitchFamily="82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Ravie" panose="04040805050809020602" pitchFamily="82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n-US" altLang="en-US" sz="360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CCLI # 5543784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138" name="Rectangle 2">
            <a:extLst>
              <a:ext uri="{FF2B5EF4-FFF2-40B4-BE49-F238E27FC236}">
                <a16:creationId xmlns:a16="http://schemas.microsoft.com/office/drawing/2014/main" id="{091811C4-71D1-AB41-D7B5-95F5B5ED24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828800"/>
            <a:ext cx="8001000" cy="21240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 sz="6600">
                <a:solidFill>
                  <a:schemeClr val="tx1"/>
                </a:solidFill>
                <a:latin typeface="Ravie" panose="04040805050809020602" pitchFamily="82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6600">
                <a:solidFill>
                  <a:schemeClr val="tx1"/>
                </a:solidFill>
                <a:latin typeface="Ravie" panose="04040805050809020602" pitchFamily="82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6600">
                <a:solidFill>
                  <a:schemeClr val="tx1"/>
                </a:solidFill>
                <a:latin typeface="Ravie" panose="04040805050809020602" pitchFamily="82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6600">
                <a:solidFill>
                  <a:schemeClr val="tx1"/>
                </a:solidFill>
                <a:latin typeface="Ravie" panose="04040805050809020602" pitchFamily="82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6600">
                <a:solidFill>
                  <a:schemeClr val="tx1"/>
                </a:solidFill>
                <a:latin typeface="Ravie" panose="04040805050809020602" pitchFamily="82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Ravie" panose="04040805050809020602" pitchFamily="82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Ravie" panose="04040805050809020602" pitchFamily="82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Ravie" panose="04040805050809020602" pitchFamily="82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Ravie" panose="04040805050809020602" pitchFamily="82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n-US" altLang="en-US" b="1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Now I resolve </a:t>
            </a:r>
          </a:p>
          <a:p>
            <a:pPr algn="ctr" eaLnBrk="1" hangingPunct="1">
              <a:defRPr/>
            </a:pPr>
            <a:r>
              <a:rPr lang="en-US" altLang="en-US" b="1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with all my heart,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62" name="Rectangle 2">
            <a:extLst>
              <a:ext uri="{FF2B5EF4-FFF2-40B4-BE49-F238E27FC236}">
                <a16:creationId xmlns:a16="http://schemas.microsoft.com/office/drawing/2014/main" id="{993CE8C6-9566-C040-DCCA-D4873F5476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676400"/>
            <a:ext cx="8839200" cy="21240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 sz="6600">
                <a:solidFill>
                  <a:schemeClr val="tx1"/>
                </a:solidFill>
                <a:latin typeface="Ravie" panose="04040805050809020602" pitchFamily="82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6600">
                <a:solidFill>
                  <a:schemeClr val="tx1"/>
                </a:solidFill>
                <a:latin typeface="Ravie" panose="04040805050809020602" pitchFamily="82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6600">
                <a:solidFill>
                  <a:schemeClr val="tx1"/>
                </a:solidFill>
                <a:latin typeface="Ravie" panose="04040805050809020602" pitchFamily="82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6600">
                <a:solidFill>
                  <a:schemeClr val="tx1"/>
                </a:solidFill>
                <a:latin typeface="Ravie" panose="04040805050809020602" pitchFamily="82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6600">
                <a:solidFill>
                  <a:schemeClr val="tx1"/>
                </a:solidFill>
                <a:latin typeface="Ravie" panose="04040805050809020602" pitchFamily="82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Ravie" panose="04040805050809020602" pitchFamily="82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Ravie" panose="04040805050809020602" pitchFamily="82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Ravie" panose="04040805050809020602" pitchFamily="82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Ravie" panose="04040805050809020602" pitchFamily="82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n-US" altLang="en-US" b="1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With all my strength, </a:t>
            </a:r>
          </a:p>
          <a:p>
            <a:pPr algn="ctr" eaLnBrk="1" hangingPunct="1">
              <a:defRPr/>
            </a:pPr>
            <a:r>
              <a:rPr lang="en-US" altLang="en-US" b="1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to serve the Lord;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86" name="Rectangle 2">
            <a:extLst>
              <a:ext uri="{FF2B5EF4-FFF2-40B4-BE49-F238E27FC236}">
                <a16:creationId xmlns:a16="http://schemas.microsoft.com/office/drawing/2014/main" id="{931F3B3F-6BE4-9786-6872-FF92DA4B68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219200"/>
            <a:ext cx="8458200" cy="307816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 sz="6600">
                <a:solidFill>
                  <a:schemeClr val="tx1"/>
                </a:solidFill>
                <a:latin typeface="Ravie" panose="04040805050809020602" pitchFamily="82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6600">
                <a:solidFill>
                  <a:schemeClr val="tx1"/>
                </a:solidFill>
                <a:latin typeface="Ravie" panose="04040805050809020602" pitchFamily="82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6600">
                <a:solidFill>
                  <a:schemeClr val="tx1"/>
                </a:solidFill>
                <a:latin typeface="Ravie" panose="04040805050809020602" pitchFamily="82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6600">
                <a:solidFill>
                  <a:schemeClr val="tx1"/>
                </a:solidFill>
                <a:latin typeface="Ravie" panose="04040805050809020602" pitchFamily="82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6600">
                <a:solidFill>
                  <a:schemeClr val="tx1"/>
                </a:solidFill>
                <a:latin typeface="Ravie" panose="04040805050809020602" pitchFamily="82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Ravie" panose="04040805050809020602" pitchFamily="82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Ravie" panose="04040805050809020602" pitchFamily="82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Ravie" panose="04040805050809020602" pitchFamily="82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Ravie" panose="04040805050809020602" pitchFamily="82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>
              <a:solidFill>
                <a:srgbClr val="6633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 eaLnBrk="1" hangingPunct="1">
              <a:defRPr/>
            </a:pPr>
            <a:r>
              <a:rPr lang="en-US" altLang="en-US" sz="6400" b="1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From His commands, </a:t>
            </a:r>
          </a:p>
          <a:p>
            <a:pPr algn="ctr" eaLnBrk="1" hangingPunct="1">
              <a:defRPr/>
            </a:pPr>
            <a:r>
              <a:rPr lang="en-US" altLang="en-US" sz="6400" b="1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I won’t depart,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210" name="Rectangle 2">
            <a:extLst>
              <a:ext uri="{FF2B5EF4-FFF2-40B4-BE49-F238E27FC236}">
                <a16:creationId xmlns:a16="http://schemas.microsoft.com/office/drawing/2014/main" id="{4E5F9D66-51EC-05B3-BDF6-1D9291C623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2286000"/>
            <a:ext cx="8382000" cy="21240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 sz="6600">
                <a:solidFill>
                  <a:schemeClr val="tx1"/>
                </a:solidFill>
                <a:latin typeface="Ravie" panose="04040805050809020602" pitchFamily="82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6600">
                <a:solidFill>
                  <a:schemeClr val="tx1"/>
                </a:solidFill>
                <a:latin typeface="Ravie" panose="04040805050809020602" pitchFamily="82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6600">
                <a:solidFill>
                  <a:schemeClr val="tx1"/>
                </a:solidFill>
                <a:latin typeface="Ravie" panose="04040805050809020602" pitchFamily="82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6600">
                <a:solidFill>
                  <a:schemeClr val="tx1"/>
                </a:solidFill>
                <a:latin typeface="Ravie" panose="04040805050809020602" pitchFamily="82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6600">
                <a:solidFill>
                  <a:schemeClr val="tx1"/>
                </a:solidFill>
                <a:latin typeface="Ravie" panose="04040805050809020602" pitchFamily="82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Ravie" panose="04040805050809020602" pitchFamily="82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Ravie" panose="04040805050809020602" pitchFamily="82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Ravie" panose="04040805050809020602" pitchFamily="82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Ravie" panose="04040805050809020602" pitchFamily="82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n-US" altLang="en-US" b="1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And serving Him </a:t>
            </a:r>
          </a:p>
          <a:p>
            <a:pPr algn="ctr" eaLnBrk="1" hangingPunct="1">
              <a:defRPr/>
            </a:pPr>
            <a:r>
              <a:rPr lang="en-US" altLang="en-US" b="1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is my reward.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234" name="Rectangle 2">
            <a:extLst>
              <a:ext uri="{FF2B5EF4-FFF2-40B4-BE49-F238E27FC236}">
                <a16:creationId xmlns:a16="http://schemas.microsoft.com/office/drawing/2014/main" id="{BD277C98-49C3-03E9-03B6-92EDC83DB2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2133600"/>
            <a:ext cx="6705600" cy="21240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 sz="6600">
                <a:solidFill>
                  <a:schemeClr val="tx1"/>
                </a:solidFill>
                <a:latin typeface="Ravie" panose="04040805050809020602" pitchFamily="82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6600">
                <a:solidFill>
                  <a:schemeClr val="tx1"/>
                </a:solidFill>
                <a:latin typeface="Ravie" panose="04040805050809020602" pitchFamily="82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6600">
                <a:solidFill>
                  <a:schemeClr val="tx1"/>
                </a:solidFill>
                <a:latin typeface="Ravie" panose="04040805050809020602" pitchFamily="82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6600">
                <a:solidFill>
                  <a:schemeClr val="tx1"/>
                </a:solidFill>
                <a:latin typeface="Ravie" panose="04040805050809020602" pitchFamily="82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6600">
                <a:solidFill>
                  <a:schemeClr val="tx1"/>
                </a:solidFill>
                <a:latin typeface="Ravie" panose="04040805050809020602" pitchFamily="82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Ravie" panose="04040805050809020602" pitchFamily="82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Ravie" panose="04040805050809020602" pitchFamily="82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Ravie" panose="04040805050809020602" pitchFamily="82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Ravie" panose="04040805050809020602" pitchFamily="82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n-US" altLang="en-US" b="1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I’ll follow you;</a:t>
            </a:r>
          </a:p>
          <a:p>
            <a:pPr algn="ctr" eaLnBrk="1" hangingPunct="1">
              <a:defRPr/>
            </a:pPr>
            <a:r>
              <a:rPr lang="en-US" altLang="en-US" b="1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I’ll follow you.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258" name="Rectangle 2">
            <a:extLst>
              <a:ext uri="{FF2B5EF4-FFF2-40B4-BE49-F238E27FC236}">
                <a16:creationId xmlns:a16="http://schemas.microsoft.com/office/drawing/2014/main" id="{F1CB9645-4B5F-15D3-30FC-0398710FCE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1828800"/>
            <a:ext cx="7239000" cy="31400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 sz="6600">
                <a:solidFill>
                  <a:schemeClr val="tx1"/>
                </a:solidFill>
                <a:latin typeface="Ravie" panose="04040805050809020602" pitchFamily="82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6600">
                <a:solidFill>
                  <a:schemeClr val="tx1"/>
                </a:solidFill>
                <a:latin typeface="Ravie" panose="04040805050809020602" pitchFamily="82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6600">
                <a:solidFill>
                  <a:schemeClr val="tx1"/>
                </a:solidFill>
                <a:latin typeface="Ravie" panose="04040805050809020602" pitchFamily="82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6600">
                <a:solidFill>
                  <a:schemeClr val="tx1"/>
                </a:solidFill>
                <a:latin typeface="Ravie" panose="04040805050809020602" pitchFamily="82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6600">
                <a:solidFill>
                  <a:schemeClr val="tx1"/>
                </a:solidFill>
                <a:latin typeface="Ravie" panose="04040805050809020602" pitchFamily="82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Ravie" panose="04040805050809020602" pitchFamily="82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Ravie" panose="04040805050809020602" pitchFamily="82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Ravie" panose="04040805050809020602" pitchFamily="82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Ravie" panose="04040805050809020602" pitchFamily="82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n-US" altLang="en-US" b="1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That’s what </a:t>
            </a:r>
          </a:p>
          <a:p>
            <a:pPr algn="ctr" eaLnBrk="1" hangingPunct="1">
              <a:defRPr/>
            </a:pPr>
            <a:r>
              <a:rPr lang="en-US" altLang="en-US" b="1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I’ll do</a:t>
            </a:r>
          </a:p>
          <a:p>
            <a:pPr algn="ctr" eaLnBrk="1" hangingPunct="1">
              <a:defRPr/>
            </a:pPr>
            <a:r>
              <a:rPr lang="en-US" altLang="en-US" b="1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I’ll follow you.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2">
            <a:extLst>
              <a:ext uri="{FF2B5EF4-FFF2-40B4-BE49-F238E27FC236}">
                <a16:creationId xmlns:a16="http://schemas.microsoft.com/office/drawing/2014/main" id="{D3B8543E-A44B-64D5-A2F1-FBB83E501C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209800"/>
            <a:ext cx="8305800" cy="21240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 sz="6600">
                <a:solidFill>
                  <a:schemeClr val="tx1"/>
                </a:solidFill>
                <a:latin typeface="Ravie" panose="04040805050809020602" pitchFamily="82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6600">
                <a:solidFill>
                  <a:schemeClr val="tx1"/>
                </a:solidFill>
                <a:latin typeface="Ravie" panose="04040805050809020602" pitchFamily="82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6600">
                <a:solidFill>
                  <a:schemeClr val="tx1"/>
                </a:solidFill>
                <a:latin typeface="Ravie" panose="04040805050809020602" pitchFamily="82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6600">
                <a:solidFill>
                  <a:schemeClr val="tx1"/>
                </a:solidFill>
                <a:latin typeface="Ravie" panose="04040805050809020602" pitchFamily="82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6600">
                <a:solidFill>
                  <a:schemeClr val="tx1"/>
                </a:solidFill>
                <a:latin typeface="Ravie" panose="04040805050809020602" pitchFamily="82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Ravie" panose="04040805050809020602" pitchFamily="82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Ravie" panose="04040805050809020602" pitchFamily="82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Ravie" panose="04040805050809020602" pitchFamily="82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Ravie" panose="04040805050809020602" pitchFamily="82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n-US" altLang="en-US" b="1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With all my heart, with all my mind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306" name="Rectangle 2">
            <a:extLst>
              <a:ext uri="{FF2B5EF4-FFF2-40B4-BE49-F238E27FC236}">
                <a16:creationId xmlns:a16="http://schemas.microsoft.com/office/drawing/2014/main" id="{5B8135A7-F93B-E42E-0F2B-1FAF686422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1676400"/>
            <a:ext cx="8382000" cy="255428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 sz="6600">
                <a:solidFill>
                  <a:schemeClr val="tx1"/>
                </a:solidFill>
                <a:latin typeface="Ravie" panose="04040805050809020602" pitchFamily="82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6600">
                <a:solidFill>
                  <a:schemeClr val="tx1"/>
                </a:solidFill>
                <a:latin typeface="Ravie" panose="04040805050809020602" pitchFamily="82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6600">
                <a:solidFill>
                  <a:schemeClr val="tx1"/>
                </a:solidFill>
                <a:latin typeface="Ravie" panose="04040805050809020602" pitchFamily="82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6600">
                <a:solidFill>
                  <a:schemeClr val="tx1"/>
                </a:solidFill>
                <a:latin typeface="Ravie" panose="04040805050809020602" pitchFamily="82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6600">
                <a:solidFill>
                  <a:schemeClr val="tx1"/>
                </a:solidFill>
                <a:latin typeface="Ravie" panose="04040805050809020602" pitchFamily="82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Ravie" panose="04040805050809020602" pitchFamily="82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Ravie" panose="04040805050809020602" pitchFamily="82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Ravie" panose="04040805050809020602" pitchFamily="82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Ravie" panose="04040805050809020602" pitchFamily="82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3200" b="1">
              <a:solidFill>
                <a:srgbClr val="66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</a:endParaRPr>
          </a:p>
          <a:p>
            <a:pPr algn="ctr" eaLnBrk="1" hangingPunct="1">
              <a:defRPr/>
            </a:pPr>
            <a:r>
              <a:rPr lang="en-US" altLang="en-US" sz="6400" b="1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With all my strength, </a:t>
            </a:r>
          </a:p>
          <a:p>
            <a:pPr algn="ctr" eaLnBrk="1" hangingPunct="1">
              <a:defRPr/>
            </a:pPr>
            <a:r>
              <a:rPr lang="en-US" altLang="en-US" sz="6400" b="1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with all I am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980374CF-DE3B-9E30-BC79-51FE5C75D3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2057400"/>
            <a:ext cx="74676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7200" b="1">
                <a:solidFill>
                  <a:srgbClr val="663300"/>
                </a:solidFill>
              </a:rPr>
              <a:t>Let's get started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7200" b="1">
                <a:solidFill>
                  <a:srgbClr val="663300"/>
                </a:solidFill>
              </a:rPr>
              <a:t>It's another day.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330" name="Rectangle 2">
            <a:extLst>
              <a:ext uri="{FF2B5EF4-FFF2-40B4-BE49-F238E27FC236}">
                <a16:creationId xmlns:a16="http://schemas.microsoft.com/office/drawing/2014/main" id="{05FA0016-1C2A-EB25-68D8-512C32059D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2133600"/>
            <a:ext cx="6400800" cy="21240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 sz="6600">
                <a:solidFill>
                  <a:schemeClr val="tx1"/>
                </a:solidFill>
                <a:latin typeface="Ravie" panose="04040805050809020602" pitchFamily="82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6600">
                <a:solidFill>
                  <a:schemeClr val="tx1"/>
                </a:solidFill>
                <a:latin typeface="Ravie" panose="04040805050809020602" pitchFamily="82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6600">
                <a:solidFill>
                  <a:schemeClr val="tx1"/>
                </a:solidFill>
                <a:latin typeface="Ravie" panose="04040805050809020602" pitchFamily="82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6600">
                <a:solidFill>
                  <a:schemeClr val="tx1"/>
                </a:solidFill>
                <a:latin typeface="Ravie" panose="04040805050809020602" pitchFamily="82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6600">
                <a:solidFill>
                  <a:schemeClr val="tx1"/>
                </a:solidFill>
                <a:latin typeface="Ravie" panose="04040805050809020602" pitchFamily="82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Ravie" panose="04040805050809020602" pitchFamily="82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Ravie" panose="04040805050809020602" pitchFamily="82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Ravie" panose="04040805050809020602" pitchFamily="82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Ravie" panose="04040805050809020602" pitchFamily="82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n-US" altLang="en-US" b="1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I’ll follow you;</a:t>
            </a:r>
          </a:p>
          <a:p>
            <a:pPr algn="ctr" eaLnBrk="1" hangingPunct="1">
              <a:defRPr/>
            </a:pPr>
            <a:r>
              <a:rPr lang="en-US" altLang="en-US" b="1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I’ll follow you.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354" name="Rectangle 2">
            <a:extLst>
              <a:ext uri="{FF2B5EF4-FFF2-40B4-BE49-F238E27FC236}">
                <a16:creationId xmlns:a16="http://schemas.microsoft.com/office/drawing/2014/main" id="{7865D027-ACD2-B950-44FF-3D3D023C65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2209800"/>
            <a:ext cx="8382000" cy="21240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 sz="6600">
                <a:solidFill>
                  <a:schemeClr val="tx1"/>
                </a:solidFill>
                <a:latin typeface="Ravie" panose="04040805050809020602" pitchFamily="82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6600">
                <a:solidFill>
                  <a:schemeClr val="tx1"/>
                </a:solidFill>
                <a:latin typeface="Ravie" panose="04040805050809020602" pitchFamily="82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6600">
                <a:solidFill>
                  <a:schemeClr val="tx1"/>
                </a:solidFill>
                <a:latin typeface="Ravie" panose="04040805050809020602" pitchFamily="82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6600">
                <a:solidFill>
                  <a:schemeClr val="tx1"/>
                </a:solidFill>
                <a:latin typeface="Ravie" panose="04040805050809020602" pitchFamily="82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6600">
                <a:solidFill>
                  <a:schemeClr val="tx1"/>
                </a:solidFill>
                <a:latin typeface="Ravie" panose="04040805050809020602" pitchFamily="82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Ravie" panose="04040805050809020602" pitchFamily="82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Ravie" panose="04040805050809020602" pitchFamily="82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Ravie" panose="04040805050809020602" pitchFamily="82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Ravie" panose="04040805050809020602" pitchFamily="82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n-US" altLang="en-US" b="1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This is the purpose </a:t>
            </a:r>
          </a:p>
          <a:p>
            <a:pPr algn="ctr" eaLnBrk="1" hangingPunct="1">
              <a:defRPr/>
            </a:pPr>
            <a:r>
              <a:rPr lang="en-US" altLang="en-US" b="1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of my soul,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378" name="Rectangle 2">
            <a:extLst>
              <a:ext uri="{FF2B5EF4-FFF2-40B4-BE49-F238E27FC236}">
                <a16:creationId xmlns:a16="http://schemas.microsoft.com/office/drawing/2014/main" id="{3E932D5A-DDCE-C094-3253-651221B849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2362200"/>
            <a:ext cx="8305800" cy="21240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 sz="6600">
                <a:solidFill>
                  <a:schemeClr val="tx1"/>
                </a:solidFill>
                <a:latin typeface="Ravie" panose="04040805050809020602" pitchFamily="82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6600">
                <a:solidFill>
                  <a:schemeClr val="tx1"/>
                </a:solidFill>
                <a:latin typeface="Ravie" panose="04040805050809020602" pitchFamily="82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6600">
                <a:solidFill>
                  <a:schemeClr val="tx1"/>
                </a:solidFill>
                <a:latin typeface="Ravie" panose="04040805050809020602" pitchFamily="82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6600">
                <a:solidFill>
                  <a:schemeClr val="tx1"/>
                </a:solidFill>
                <a:latin typeface="Ravie" panose="04040805050809020602" pitchFamily="82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6600">
                <a:solidFill>
                  <a:schemeClr val="tx1"/>
                </a:solidFill>
                <a:latin typeface="Ravie" panose="04040805050809020602" pitchFamily="82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Ravie" panose="04040805050809020602" pitchFamily="82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Ravie" panose="04040805050809020602" pitchFamily="82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Ravie" panose="04040805050809020602" pitchFamily="82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Ravie" panose="04040805050809020602" pitchFamily="82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n-US" altLang="en-US" b="1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My solemn will, </a:t>
            </a:r>
          </a:p>
          <a:p>
            <a:pPr algn="ctr" eaLnBrk="1" hangingPunct="1">
              <a:defRPr/>
            </a:pPr>
            <a:r>
              <a:rPr lang="en-US" altLang="en-US" b="1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my final choice,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02" name="Rectangle 2">
            <a:extLst>
              <a:ext uri="{FF2B5EF4-FFF2-40B4-BE49-F238E27FC236}">
                <a16:creationId xmlns:a16="http://schemas.microsoft.com/office/drawing/2014/main" id="{3B92B85E-B2FF-C9AE-D5C4-85B79BE307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362200"/>
            <a:ext cx="8229600" cy="21240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 sz="6600">
                <a:solidFill>
                  <a:schemeClr val="tx1"/>
                </a:solidFill>
                <a:latin typeface="Ravie" panose="04040805050809020602" pitchFamily="82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6600">
                <a:solidFill>
                  <a:schemeClr val="tx1"/>
                </a:solidFill>
                <a:latin typeface="Ravie" panose="04040805050809020602" pitchFamily="82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6600">
                <a:solidFill>
                  <a:schemeClr val="tx1"/>
                </a:solidFill>
                <a:latin typeface="Ravie" panose="04040805050809020602" pitchFamily="82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6600">
                <a:solidFill>
                  <a:schemeClr val="tx1"/>
                </a:solidFill>
                <a:latin typeface="Ravie" panose="04040805050809020602" pitchFamily="82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6600">
                <a:solidFill>
                  <a:schemeClr val="tx1"/>
                </a:solidFill>
                <a:latin typeface="Ravie" panose="04040805050809020602" pitchFamily="82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Ravie" panose="04040805050809020602" pitchFamily="82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Ravie" panose="04040805050809020602" pitchFamily="82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Ravie" panose="04040805050809020602" pitchFamily="82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Ravie" panose="04040805050809020602" pitchFamily="82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n-US" altLang="en-US" b="1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I’ll give to Him </a:t>
            </a:r>
          </a:p>
          <a:p>
            <a:pPr algn="ctr" eaLnBrk="1" hangingPunct="1">
              <a:defRPr/>
            </a:pPr>
            <a:r>
              <a:rPr lang="en-US" altLang="en-US" b="1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my life’s control,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426" name="Rectangle 2">
            <a:extLst>
              <a:ext uri="{FF2B5EF4-FFF2-40B4-BE49-F238E27FC236}">
                <a16:creationId xmlns:a16="http://schemas.microsoft.com/office/drawing/2014/main" id="{96585E7D-819A-55CB-963D-E352DB331A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2286000"/>
            <a:ext cx="8382000" cy="21240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 sz="6600">
                <a:solidFill>
                  <a:schemeClr val="tx1"/>
                </a:solidFill>
                <a:latin typeface="Ravie" panose="04040805050809020602" pitchFamily="82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6600">
                <a:solidFill>
                  <a:schemeClr val="tx1"/>
                </a:solidFill>
                <a:latin typeface="Ravie" panose="04040805050809020602" pitchFamily="82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6600">
                <a:solidFill>
                  <a:schemeClr val="tx1"/>
                </a:solidFill>
                <a:latin typeface="Ravie" panose="04040805050809020602" pitchFamily="82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6600">
                <a:solidFill>
                  <a:schemeClr val="tx1"/>
                </a:solidFill>
                <a:latin typeface="Ravie" panose="04040805050809020602" pitchFamily="82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6600">
                <a:solidFill>
                  <a:schemeClr val="tx1"/>
                </a:solidFill>
                <a:latin typeface="Ravie" panose="04040805050809020602" pitchFamily="82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Ravie" panose="04040805050809020602" pitchFamily="82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Ravie" panose="04040805050809020602" pitchFamily="82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Ravie" panose="04040805050809020602" pitchFamily="82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Ravie" panose="04040805050809020602" pitchFamily="82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n-US" altLang="en-US" b="1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And in His kind commands rejoice.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450" name="Rectangle 2">
            <a:extLst>
              <a:ext uri="{FF2B5EF4-FFF2-40B4-BE49-F238E27FC236}">
                <a16:creationId xmlns:a16="http://schemas.microsoft.com/office/drawing/2014/main" id="{BB2245DF-31F6-43C6-B808-97206F1B7A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1828800"/>
            <a:ext cx="6705600" cy="230822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 sz="6600">
                <a:solidFill>
                  <a:schemeClr val="tx1"/>
                </a:solidFill>
                <a:latin typeface="Ravie" panose="04040805050809020602" pitchFamily="82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6600">
                <a:solidFill>
                  <a:schemeClr val="tx1"/>
                </a:solidFill>
                <a:latin typeface="Ravie" panose="04040805050809020602" pitchFamily="82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6600">
                <a:solidFill>
                  <a:schemeClr val="tx1"/>
                </a:solidFill>
                <a:latin typeface="Ravie" panose="04040805050809020602" pitchFamily="82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6600">
                <a:solidFill>
                  <a:schemeClr val="tx1"/>
                </a:solidFill>
                <a:latin typeface="Ravie" panose="04040805050809020602" pitchFamily="82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6600">
                <a:solidFill>
                  <a:schemeClr val="tx1"/>
                </a:solidFill>
                <a:latin typeface="Ravie" panose="04040805050809020602" pitchFamily="82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Ravie" panose="04040805050809020602" pitchFamily="82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Ravie" panose="04040805050809020602" pitchFamily="82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Ravie" panose="04040805050809020602" pitchFamily="82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Ravie" panose="04040805050809020602" pitchFamily="82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n-US" altLang="en-US" sz="7200" b="1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I’ll follow you;</a:t>
            </a:r>
          </a:p>
          <a:p>
            <a:pPr algn="ctr" eaLnBrk="1" hangingPunct="1">
              <a:defRPr/>
            </a:pPr>
            <a:r>
              <a:rPr lang="en-US" altLang="en-US" sz="7200" b="1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I’ll follow you.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474" name="Rectangle 2">
            <a:extLst>
              <a:ext uri="{FF2B5EF4-FFF2-40B4-BE49-F238E27FC236}">
                <a16:creationId xmlns:a16="http://schemas.microsoft.com/office/drawing/2014/main" id="{2D71DD54-2891-2373-96C8-61E7DC400A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1828800"/>
            <a:ext cx="7239000" cy="30003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 sz="6600">
                <a:solidFill>
                  <a:schemeClr val="tx1"/>
                </a:solidFill>
                <a:latin typeface="Ravie" panose="04040805050809020602" pitchFamily="82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6600">
                <a:solidFill>
                  <a:schemeClr val="tx1"/>
                </a:solidFill>
                <a:latin typeface="Ravie" panose="04040805050809020602" pitchFamily="82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6600">
                <a:solidFill>
                  <a:schemeClr val="tx1"/>
                </a:solidFill>
                <a:latin typeface="Ravie" panose="04040805050809020602" pitchFamily="82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6600">
                <a:solidFill>
                  <a:schemeClr val="tx1"/>
                </a:solidFill>
                <a:latin typeface="Ravie" panose="04040805050809020602" pitchFamily="82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6600">
                <a:solidFill>
                  <a:schemeClr val="tx1"/>
                </a:solidFill>
                <a:latin typeface="Ravie" panose="04040805050809020602" pitchFamily="82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Ravie" panose="04040805050809020602" pitchFamily="82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Ravie" panose="04040805050809020602" pitchFamily="82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Ravie" panose="04040805050809020602" pitchFamily="82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Ravie" panose="04040805050809020602" pitchFamily="82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n-US" altLang="en-US" sz="6300" b="1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That’s what </a:t>
            </a:r>
          </a:p>
          <a:p>
            <a:pPr algn="ctr" eaLnBrk="1" hangingPunct="1">
              <a:defRPr/>
            </a:pPr>
            <a:r>
              <a:rPr lang="en-US" altLang="en-US" sz="6300" b="1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I’ll do</a:t>
            </a:r>
          </a:p>
          <a:p>
            <a:pPr algn="ctr" eaLnBrk="1" hangingPunct="1">
              <a:defRPr/>
            </a:pPr>
            <a:r>
              <a:rPr lang="en-US" altLang="en-US" sz="6300" b="1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I’ll follow you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498" name="Rectangle 2">
            <a:extLst>
              <a:ext uri="{FF2B5EF4-FFF2-40B4-BE49-F238E27FC236}">
                <a16:creationId xmlns:a16="http://schemas.microsoft.com/office/drawing/2014/main" id="{0C5D737A-DB77-9864-7C12-96AA7B94D0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209800"/>
            <a:ext cx="8305800" cy="21240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 sz="6600">
                <a:solidFill>
                  <a:schemeClr val="tx1"/>
                </a:solidFill>
                <a:latin typeface="Ravie" panose="04040805050809020602" pitchFamily="82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6600">
                <a:solidFill>
                  <a:schemeClr val="tx1"/>
                </a:solidFill>
                <a:latin typeface="Ravie" panose="04040805050809020602" pitchFamily="82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6600">
                <a:solidFill>
                  <a:schemeClr val="tx1"/>
                </a:solidFill>
                <a:latin typeface="Ravie" panose="04040805050809020602" pitchFamily="82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6600">
                <a:solidFill>
                  <a:schemeClr val="tx1"/>
                </a:solidFill>
                <a:latin typeface="Ravie" panose="04040805050809020602" pitchFamily="82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6600">
                <a:solidFill>
                  <a:schemeClr val="tx1"/>
                </a:solidFill>
                <a:latin typeface="Ravie" panose="04040805050809020602" pitchFamily="82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Ravie" panose="04040805050809020602" pitchFamily="82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Ravie" panose="04040805050809020602" pitchFamily="82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Ravie" panose="04040805050809020602" pitchFamily="82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Ravie" panose="04040805050809020602" pitchFamily="82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n-US" altLang="en-US" b="1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With all my heart, with all my mind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522" name="Rectangle 2">
            <a:extLst>
              <a:ext uri="{FF2B5EF4-FFF2-40B4-BE49-F238E27FC236}">
                <a16:creationId xmlns:a16="http://schemas.microsoft.com/office/drawing/2014/main" id="{96DDE274-8C4E-2D1A-E83C-3F6FFBAD22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1676400"/>
            <a:ext cx="8382000" cy="203200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 sz="6600">
                <a:solidFill>
                  <a:schemeClr val="tx1"/>
                </a:solidFill>
                <a:latin typeface="Ravie" panose="04040805050809020602" pitchFamily="82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6600">
                <a:solidFill>
                  <a:schemeClr val="tx1"/>
                </a:solidFill>
                <a:latin typeface="Ravie" panose="04040805050809020602" pitchFamily="82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6600">
                <a:solidFill>
                  <a:schemeClr val="tx1"/>
                </a:solidFill>
                <a:latin typeface="Ravie" panose="04040805050809020602" pitchFamily="82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6600">
                <a:solidFill>
                  <a:schemeClr val="tx1"/>
                </a:solidFill>
                <a:latin typeface="Ravie" panose="04040805050809020602" pitchFamily="82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6600">
                <a:solidFill>
                  <a:schemeClr val="tx1"/>
                </a:solidFill>
                <a:latin typeface="Ravie" panose="04040805050809020602" pitchFamily="82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Ravie" panose="04040805050809020602" pitchFamily="82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Ravie" panose="04040805050809020602" pitchFamily="82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Ravie" panose="04040805050809020602" pitchFamily="82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Ravie" panose="04040805050809020602" pitchFamily="82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n-US" altLang="en-US" sz="6300" b="1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With all my strength, </a:t>
            </a:r>
          </a:p>
          <a:p>
            <a:pPr algn="ctr" eaLnBrk="1" hangingPunct="1">
              <a:defRPr/>
            </a:pPr>
            <a:r>
              <a:rPr lang="en-US" altLang="en-US" sz="6300" b="1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with all I am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546" name="Rectangle 2">
            <a:extLst>
              <a:ext uri="{FF2B5EF4-FFF2-40B4-BE49-F238E27FC236}">
                <a16:creationId xmlns:a16="http://schemas.microsoft.com/office/drawing/2014/main" id="{82626901-6B87-D075-80F5-FC5FA28779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2133600"/>
            <a:ext cx="6400800" cy="21240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 sz="6600">
                <a:solidFill>
                  <a:schemeClr val="tx1"/>
                </a:solidFill>
                <a:latin typeface="Ravie" panose="04040805050809020602" pitchFamily="82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6600">
                <a:solidFill>
                  <a:schemeClr val="tx1"/>
                </a:solidFill>
                <a:latin typeface="Ravie" panose="04040805050809020602" pitchFamily="82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6600">
                <a:solidFill>
                  <a:schemeClr val="tx1"/>
                </a:solidFill>
                <a:latin typeface="Ravie" panose="04040805050809020602" pitchFamily="82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6600">
                <a:solidFill>
                  <a:schemeClr val="tx1"/>
                </a:solidFill>
                <a:latin typeface="Ravie" panose="04040805050809020602" pitchFamily="82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6600">
                <a:solidFill>
                  <a:schemeClr val="tx1"/>
                </a:solidFill>
                <a:latin typeface="Ravie" panose="04040805050809020602" pitchFamily="82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Ravie" panose="04040805050809020602" pitchFamily="82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Ravie" panose="04040805050809020602" pitchFamily="82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Ravie" panose="04040805050809020602" pitchFamily="82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Ravie" panose="04040805050809020602" pitchFamily="82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n-US" altLang="en-US" b="1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I’ll follow you;</a:t>
            </a:r>
          </a:p>
          <a:p>
            <a:pPr algn="ctr" eaLnBrk="1" hangingPunct="1">
              <a:defRPr/>
            </a:pPr>
            <a:r>
              <a:rPr lang="en-US" altLang="en-US" b="1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I’ll follow you.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BA2520C1-BADD-8E79-57C1-D5F795AF7C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914400"/>
            <a:ext cx="7315200" cy="447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7200" b="1">
                <a:solidFill>
                  <a:srgbClr val="663300"/>
                </a:solidFill>
              </a:rPr>
              <a:t>It's a new beginning.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7200" b="1">
                <a:solidFill>
                  <a:srgbClr val="663300"/>
                </a:solidFill>
              </a:rPr>
              <a:t>The past is washed away.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570" name="Rectangle 2">
            <a:extLst>
              <a:ext uri="{FF2B5EF4-FFF2-40B4-BE49-F238E27FC236}">
                <a16:creationId xmlns:a16="http://schemas.microsoft.com/office/drawing/2014/main" id="{1118733D-56BF-6665-0468-266608EDB4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2133600"/>
            <a:ext cx="7924800" cy="21240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 sz="6600">
                <a:solidFill>
                  <a:schemeClr val="tx1"/>
                </a:solidFill>
                <a:latin typeface="Ravie" panose="04040805050809020602" pitchFamily="82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6600">
                <a:solidFill>
                  <a:schemeClr val="tx1"/>
                </a:solidFill>
                <a:latin typeface="Ravie" panose="04040805050809020602" pitchFamily="82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6600">
                <a:solidFill>
                  <a:schemeClr val="tx1"/>
                </a:solidFill>
                <a:latin typeface="Ravie" panose="04040805050809020602" pitchFamily="82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6600">
                <a:solidFill>
                  <a:schemeClr val="tx1"/>
                </a:solidFill>
                <a:latin typeface="Ravie" panose="04040805050809020602" pitchFamily="82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6600">
                <a:solidFill>
                  <a:schemeClr val="tx1"/>
                </a:solidFill>
                <a:latin typeface="Ravie" panose="04040805050809020602" pitchFamily="82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Ravie" panose="04040805050809020602" pitchFamily="82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Ravie" panose="04040805050809020602" pitchFamily="82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Ravie" panose="04040805050809020602" pitchFamily="82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Ravie" panose="04040805050809020602" pitchFamily="82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n-US" altLang="en-US" b="1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Oh may I not grow faint or tired,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594" name="Rectangle 2">
            <a:extLst>
              <a:ext uri="{FF2B5EF4-FFF2-40B4-BE49-F238E27FC236}">
                <a16:creationId xmlns:a16="http://schemas.microsoft.com/office/drawing/2014/main" id="{6E4D9A93-B346-1717-BFFA-45F680E02C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2438400"/>
            <a:ext cx="8534400" cy="21240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 sz="6600">
                <a:solidFill>
                  <a:schemeClr val="tx1"/>
                </a:solidFill>
                <a:latin typeface="Ravie" panose="04040805050809020602" pitchFamily="82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6600">
                <a:solidFill>
                  <a:schemeClr val="tx1"/>
                </a:solidFill>
                <a:latin typeface="Ravie" panose="04040805050809020602" pitchFamily="82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6600">
                <a:solidFill>
                  <a:schemeClr val="tx1"/>
                </a:solidFill>
                <a:latin typeface="Ravie" panose="04040805050809020602" pitchFamily="82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6600">
                <a:solidFill>
                  <a:schemeClr val="tx1"/>
                </a:solidFill>
                <a:latin typeface="Ravie" panose="04040805050809020602" pitchFamily="82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6600">
                <a:solidFill>
                  <a:schemeClr val="tx1"/>
                </a:solidFill>
                <a:latin typeface="Ravie" panose="04040805050809020602" pitchFamily="82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Ravie" panose="04040805050809020602" pitchFamily="82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Ravie" panose="04040805050809020602" pitchFamily="82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Ravie" panose="04040805050809020602" pitchFamily="82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Ravie" panose="04040805050809020602" pitchFamily="82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n-US" altLang="en-US" b="1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Or ever leave </a:t>
            </a:r>
          </a:p>
          <a:p>
            <a:pPr algn="ctr" eaLnBrk="1" hangingPunct="1">
              <a:defRPr/>
            </a:pPr>
            <a:r>
              <a:rPr lang="en-US" altLang="en-US" b="1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Your holy ways;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618" name="Rectangle 2">
            <a:extLst>
              <a:ext uri="{FF2B5EF4-FFF2-40B4-BE49-F238E27FC236}">
                <a16:creationId xmlns:a16="http://schemas.microsoft.com/office/drawing/2014/main" id="{476D53BB-86BB-821D-9F67-741D02B61F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209800"/>
            <a:ext cx="8229600" cy="21240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 sz="6600">
                <a:solidFill>
                  <a:schemeClr val="tx1"/>
                </a:solidFill>
                <a:latin typeface="Ravie" panose="04040805050809020602" pitchFamily="82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6600">
                <a:solidFill>
                  <a:schemeClr val="tx1"/>
                </a:solidFill>
                <a:latin typeface="Ravie" panose="04040805050809020602" pitchFamily="82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6600">
                <a:solidFill>
                  <a:schemeClr val="tx1"/>
                </a:solidFill>
                <a:latin typeface="Ravie" panose="04040805050809020602" pitchFamily="82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6600">
                <a:solidFill>
                  <a:schemeClr val="tx1"/>
                </a:solidFill>
                <a:latin typeface="Ravie" panose="04040805050809020602" pitchFamily="82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6600">
                <a:solidFill>
                  <a:schemeClr val="tx1"/>
                </a:solidFill>
                <a:latin typeface="Ravie" panose="04040805050809020602" pitchFamily="82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Ravie" panose="04040805050809020602" pitchFamily="82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Ravie" panose="04040805050809020602" pitchFamily="82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Ravie" panose="04040805050809020602" pitchFamily="82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Ravie" panose="04040805050809020602" pitchFamily="82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n-US" altLang="en-US" b="1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O Lord my God, </a:t>
            </a:r>
          </a:p>
          <a:p>
            <a:pPr algn="ctr" eaLnBrk="1" hangingPunct="1">
              <a:defRPr/>
            </a:pPr>
            <a:r>
              <a:rPr lang="en-US" altLang="en-US" b="1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my soul’s desire,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42" name="Rectangle 2">
            <a:extLst>
              <a:ext uri="{FF2B5EF4-FFF2-40B4-BE49-F238E27FC236}">
                <a16:creationId xmlns:a16="http://schemas.microsoft.com/office/drawing/2014/main" id="{C6F9415D-00E2-9312-2C5B-6667EDA849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1676400"/>
            <a:ext cx="8610600" cy="21240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 sz="6600">
                <a:solidFill>
                  <a:schemeClr val="tx1"/>
                </a:solidFill>
                <a:latin typeface="Ravie" panose="04040805050809020602" pitchFamily="82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6600">
                <a:solidFill>
                  <a:schemeClr val="tx1"/>
                </a:solidFill>
                <a:latin typeface="Ravie" panose="04040805050809020602" pitchFamily="82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6600">
                <a:solidFill>
                  <a:schemeClr val="tx1"/>
                </a:solidFill>
                <a:latin typeface="Ravie" panose="04040805050809020602" pitchFamily="82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6600">
                <a:solidFill>
                  <a:schemeClr val="tx1"/>
                </a:solidFill>
                <a:latin typeface="Ravie" panose="04040805050809020602" pitchFamily="82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6600">
                <a:solidFill>
                  <a:schemeClr val="tx1"/>
                </a:solidFill>
                <a:latin typeface="Ravie" panose="04040805050809020602" pitchFamily="82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Ravie" panose="04040805050809020602" pitchFamily="82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Ravie" panose="04040805050809020602" pitchFamily="82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Ravie" panose="04040805050809020602" pitchFamily="82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Ravie" panose="04040805050809020602" pitchFamily="82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n-US" altLang="en-US" b="1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Give me the strength </a:t>
            </a:r>
          </a:p>
          <a:p>
            <a:pPr algn="ctr" eaLnBrk="1" hangingPunct="1">
              <a:defRPr/>
            </a:pPr>
            <a:r>
              <a:rPr lang="en-US" altLang="en-US" b="1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 to live Your praise.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666" name="Rectangle 2">
            <a:extLst>
              <a:ext uri="{FF2B5EF4-FFF2-40B4-BE49-F238E27FC236}">
                <a16:creationId xmlns:a16="http://schemas.microsoft.com/office/drawing/2014/main" id="{CF204F36-7BD8-B9DE-9613-AFFEDD5BF9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1828800"/>
            <a:ext cx="6705600" cy="21240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 sz="6600">
                <a:solidFill>
                  <a:schemeClr val="tx1"/>
                </a:solidFill>
                <a:latin typeface="Ravie" panose="04040805050809020602" pitchFamily="82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6600">
                <a:solidFill>
                  <a:schemeClr val="tx1"/>
                </a:solidFill>
                <a:latin typeface="Ravie" panose="04040805050809020602" pitchFamily="82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6600">
                <a:solidFill>
                  <a:schemeClr val="tx1"/>
                </a:solidFill>
                <a:latin typeface="Ravie" panose="04040805050809020602" pitchFamily="82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6600">
                <a:solidFill>
                  <a:schemeClr val="tx1"/>
                </a:solidFill>
                <a:latin typeface="Ravie" panose="04040805050809020602" pitchFamily="82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6600">
                <a:solidFill>
                  <a:schemeClr val="tx1"/>
                </a:solidFill>
                <a:latin typeface="Ravie" panose="04040805050809020602" pitchFamily="82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Ravie" panose="04040805050809020602" pitchFamily="82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Ravie" panose="04040805050809020602" pitchFamily="82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Ravie" panose="04040805050809020602" pitchFamily="82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Ravie" panose="04040805050809020602" pitchFamily="82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n-US" altLang="en-US" b="1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I’ll follow you;</a:t>
            </a:r>
          </a:p>
          <a:p>
            <a:pPr algn="ctr" eaLnBrk="1" hangingPunct="1">
              <a:defRPr/>
            </a:pPr>
            <a:r>
              <a:rPr lang="en-US" altLang="en-US" b="1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I’ll follow you.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690" name="Rectangle 2">
            <a:extLst>
              <a:ext uri="{FF2B5EF4-FFF2-40B4-BE49-F238E27FC236}">
                <a16:creationId xmlns:a16="http://schemas.microsoft.com/office/drawing/2014/main" id="{70AA4366-42F6-2FF1-FE87-2A6F6D58EE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1828800"/>
            <a:ext cx="7239000" cy="31400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 sz="6600">
                <a:solidFill>
                  <a:schemeClr val="tx1"/>
                </a:solidFill>
                <a:latin typeface="Ravie" panose="04040805050809020602" pitchFamily="82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6600">
                <a:solidFill>
                  <a:schemeClr val="tx1"/>
                </a:solidFill>
                <a:latin typeface="Ravie" panose="04040805050809020602" pitchFamily="82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6600">
                <a:solidFill>
                  <a:schemeClr val="tx1"/>
                </a:solidFill>
                <a:latin typeface="Ravie" panose="04040805050809020602" pitchFamily="82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6600">
                <a:solidFill>
                  <a:schemeClr val="tx1"/>
                </a:solidFill>
                <a:latin typeface="Ravie" panose="04040805050809020602" pitchFamily="82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6600">
                <a:solidFill>
                  <a:schemeClr val="tx1"/>
                </a:solidFill>
                <a:latin typeface="Ravie" panose="04040805050809020602" pitchFamily="82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Ravie" panose="04040805050809020602" pitchFamily="82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Ravie" panose="04040805050809020602" pitchFamily="82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Ravie" panose="04040805050809020602" pitchFamily="82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Ravie" panose="04040805050809020602" pitchFamily="82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n-US" altLang="en-US" b="1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That’s what </a:t>
            </a:r>
          </a:p>
          <a:p>
            <a:pPr algn="ctr" eaLnBrk="1" hangingPunct="1">
              <a:defRPr/>
            </a:pPr>
            <a:r>
              <a:rPr lang="en-US" altLang="en-US" b="1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I’ll do</a:t>
            </a:r>
          </a:p>
          <a:p>
            <a:pPr algn="ctr" eaLnBrk="1" hangingPunct="1">
              <a:defRPr/>
            </a:pPr>
            <a:r>
              <a:rPr lang="en-US" altLang="en-US" b="1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I’ll follow you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714" name="Rectangle 2">
            <a:extLst>
              <a:ext uri="{FF2B5EF4-FFF2-40B4-BE49-F238E27FC236}">
                <a16:creationId xmlns:a16="http://schemas.microsoft.com/office/drawing/2014/main" id="{06FDD119-8DAB-DCBC-E80E-1AE86789DF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209800"/>
            <a:ext cx="8305800" cy="21240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 sz="6600">
                <a:solidFill>
                  <a:schemeClr val="tx1"/>
                </a:solidFill>
                <a:latin typeface="Ravie" panose="04040805050809020602" pitchFamily="82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6600">
                <a:solidFill>
                  <a:schemeClr val="tx1"/>
                </a:solidFill>
                <a:latin typeface="Ravie" panose="04040805050809020602" pitchFamily="82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6600">
                <a:solidFill>
                  <a:schemeClr val="tx1"/>
                </a:solidFill>
                <a:latin typeface="Ravie" panose="04040805050809020602" pitchFamily="82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6600">
                <a:solidFill>
                  <a:schemeClr val="tx1"/>
                </a:solidFill>
                <a:latin typeface="Ravie" panose="04040805050809020602" pitchFamily="82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6600">
                <a:solidFill>
                  <a:schemeClr val="tx1"/>
                </a:solidFill>
                <a:latin typeface="Ravie" panose="04040805050809020602" pitchFamily="82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Ravie" panose="04040805050809020602" pitchFamily="82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Ravie" panose="04040805050809020602" pitchFamily="82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Ravie" panose="04040805050809020602" pitchFamily="82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Ravie" panose="04040805050809020602" pitchFamily="82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n-US" altLang="en-US" b="1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With all my heart, with all my mind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738" name="Rectangle 2">
            <a:extLst>
              <a:ext uri="{FF2B5EF4-FFF2-40B4-BE49-F238E27FC236}">
                <a16:creationId xmlns:a16="http://schemas.microsoft.com/office/drawing/2014/main" id="{802A8448-55FA-1B62-5D9C-51F1E5742E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752600"/>
            <a:ext cx="8305800" cy="206216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 sz="6600">
                <a:solidFill>
                  <a:schemeClr val="tx1"/>
                </a:solidFill>
                <a:latin typeface="Ravie" panose="04040805050809020602" pitchFamily="82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6600">
                <a:solidFill>
                  <a:schemeClr val="tx1"/>
                </a:solidFill>
                <a:latin typeface="Ravie" panose="04040805050809020602" pitchFamily="82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6600">
                <a:solidFill>
                  <a:schemeClr val="tx1"/>
                </a:solidFill>
                <a:latin typeface="Ravie" panose="04040805050809020602" pitchFamily="82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6600">
                <a:solidFill>
                  <a:schemeClr val="tx1"/>
                </a:solidFill>
                <a:latin typeface="Ravie" panose="04040805050809020602" pitchFamily="82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6600">
                <a:solidFill>
                  <a:schemeClr val="tx1"/>
                </a:solidFill>
                <a:latin typeface="Ravie" panose="04040805050809020602" pitchFamily="82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Ravie" panose="04040805050809020602" pitchFamily="82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Ravie" panose="04040805050809020602" pitchFamily="82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Ravie" panose="04040805050809020602" pitchFamily="82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Ravie" panose="04040805050809020602" pitchFamily="82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n-US" altLang="en-US" sz="6400" b="1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With all my strength, </a:t>
            </a:r>
          </a:p>
          <a:p>
            <a:pPr algn="ctr" eaLnBrk="1" hangingPunct="1">
              <a:defRPr/>
            </a:pPr>
            <a:r>
              <a:rPr lang="en-US" altLang="en-US" sz="6400" b="1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with all I am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762" name="Rectangle 2">
            <a:extLst>
              <a:ext uri="{FF2B5EF4-FFF2-40B4-BE49-F238E27FC236}">
                <a16:creationId xmlns:a16="http://schemas.microsoft.com/office/drawing/2014/main" id="{BDC6709D-EBC5-4455-81CC-1CAF8D2250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209800"/>
            <a:ext cx="8305800" cy="21240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 sz="6600">
                <a:solidFill>
                  <a:schemeClr val="tx1"/>
                </a:solidFill>
                <a:latin typeface="Ravie" panose="04040805050809020602" pitchFamily="82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6600">
                <a:solidFill>
                  <a:schemeClr val="tx1"/>
                </a:solidFill>
                <a:latin typeface="Ravie" panose="04040805050809020602" pitchFamily="82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6600">
                <a:solidFill>
                  <a:schemeClr val="tx1"/>
                </a:solidFill>
                <a:latin typeface="Ravie" panose="04040805050809020602" pitchFamily="82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6600">
                <a:solidFill>
                  <a:schemeClr val="tx1"/>
                </a:solidFill>
                <a:latin typeface="Ravie" panose="04040805050809020602" pitchFamily="82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6600">
                <a:solidFill>
                  <a:schemeClr val="tx1"/>
                </a:solidFill>
                <a:latin typeface="Ravie" panose="04040805050809020602" pitchFamily="82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Ravie" panose="04040805050809020602" pitchFamily="82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Ravie" panose="04040805050809020602" pitchFamily="82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Ravie" panose="04040805050809020602" pitchFamily="82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Ravie" panose="04040805050809020602" pitchFamily="82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n-US" altLang="en-US" b="1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With all my heart, with all my mind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786" name="Rectangle 2">
            <a:extLst>
              <a:ext uri="{FF2B5EF4-FFF2-40B4-BE49-F238E27FC236}">
                <a16:creationId xmlns:a16="http://schemas.microsoft.com/office/drawing/2014/main" id="{99632100-B68C-BB58-F86B-0BD54E02BD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209800"/>
            <a:ext cx="8305800" cy="31400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 sz="6600">
                <a:solidFill>
                  <a:schemeClr val="tx1"/>
                </a:solidFill>
                <a:latin typeface="Ravie" panose="04040805050809020602" pitchFamily="82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6600">
                <a:solidFill>
                  <a:schemeClr val="tx1"/>
                </a:solidFill>
                <a:latin typeface="Ravie" panose="04040805050809020602" pitchFamily="82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6600">
                <a:solidFill>
                  <a:schemeClr val="tx1"/>
                </a:solidFill>
                <a:latin typeface="Ravie" panose="04040805050809020602" pitchFamily="82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6600">
                <a:solidFill>
                  <a:schemeClr val="tx1"/>
                </a:solidFill>
                <a:latin typeface="Ravie" panose="04040805050809020602" pitchFamily="82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6600">
                <a:solidFill>
                  <a:schemeClr val="tx1"/>
                </a:solidFill>
                <a:latin typeface="Ravie" panose="04040805050809020602" pitchFamily="82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Ravie" panose="04040805050809020602" pitchFamily="82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Ravie" panose="04040805050809020602" pitchFamily="82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Ravie" panose="04040805050809020602" pitchFamily="82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Ravie" panose="04040805050809020602" pitchFamily="82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n-US" altLang="en-US" b="1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With all my strength, </a:t>
            </a:r>
          </a:p>
          <a:p>
            <a:pPr algn="ctr" eaLnBrk="1" hangingPunct="1">
              <a:defRPr/>
            </a:pPr>
            <a:r>
              <a:rPr lang="en-US" altLang="en-US" b="1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with all I am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87649CCA-F624-E130-E9A8-E3302B2E0B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2057400"/>
            <a:ext cx="81534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7200" b="1">
                <a:solidFill>
                  <a:srgbClr val="663300"/>
                </a:solidFill>
              </a:rPr>
              <a:t>So let's get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7200" b="1">
                <a:solidFill>
                  <a:srgbClr val="663300"/>
                </a:solidFill>
              </a:rPr>
              <a:t>started right now!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810" name="Rectangle 2">
            <a:extLst>
              <a:ext uri="{FF2B5EF4-FFF2-40B4-BE49-F238E27FC236}">
                <a16:creationId xmlns:a16="http://schemas.microsoft.com/office/drawing/2014/main" id="{760CA21B-280A-F50A-D927-B0C69B949D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209800"/>
            <a:ext cx="8305800" cy="21240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 sz="6600">
                <a:solidFill>
                  <a:schemeClr val="tx1"/>
                </a:solidFill>
                <a:latin typeface="Ravie" panose="04040805050809020602" pitchFamily="82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6600">
                <a:solidFill>
                  <a:schemeClr val="tx1"/>
                </a:solidFill>
                <a:latin typeface="Ravie" panose="04040805050809020602" pitchFamily="82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6600">
                <a:solidFill>
                  <a:schemeClr val="tx1"/>
                </a:solidFill>
                <a:latin typeface="Ravie" panose="04040805050809020602" pitchFamily="82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6600">
                <a:solidFill>
                  <a:schemeClr val="tx1"/>
                </a:solidFill>
                <a:latin typeface="Ravie" panose="04040805050809020602" pitchFamily="82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6600">
                <a:solidFill>
                  <a:schemeClr val="tx1"/>
                </a:solidFill>
                <a:latin typeface="Ravie" panose="04040805050809020602" pitchFamily="82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Ravie" panose="04040805050809020602" pitchFamily="82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Ravie" panose="04040805050809020602" pitchFamily="82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Ravie" panose="04040805050809020602" pitchFamily="82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Ravie" panose="04040805050809020602" pitchFamily="82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n-US" altLang="en-US" b="1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With all my heart, with all my mind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834" name="Rectangle 2">
            <a:extLst>
              <a:ext uri="{FF2B5EF4-FFF2-40B4-BE49-F238E27FC236}">
                <a16:creationId xmlns:a16="http://schemas.microsoft.com/office/drawing/2014/main" id="{403FE38D-370C-96DE-8E54-C1BAB34F43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209800"/>
            <a:ext cx="8305800" cy="206216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 sz="6600">
                <a:solidFill>
                  <a:schemeClr val="tx1"/>
                </a:solidFill>
                <a:latin typeface="Ravie" panose="04040805050809020602" pitchFamily="82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6600">
                <a:solidFill>
                  <a:schemeClr val="tx1"/>
                </a:solidFill>
                <a:latin typeface="Ravie" panose="04040805050809020602" pitchFamily="82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6600">
                <a:solidFill>
                  <a:schemeClr val="tx1"/>
                </a:solidFill>
                <a:latin typeface="Ravie" panose="04040805050809020602" pitchFamily="82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6600">
                <a:solidFill>
                  <a:schemeClr val="tx1"/>
                </a:solidFill>
                <a:latin typeface="Ravie" panose="04040805050809020602" pitchFamily="82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6600">
                <a:solidFill>
                  <a:schemeClr val="tx1"/>
                </a:solidFill>
                <a:latin typeface="Ravie" panose="04040805050809020602" pitchFamily="82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Ravie" panose="04040805050809020602" pitchFamily="82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Ravie" panose="04040805050809020602" pitchFamily="82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Ravie" panose="04040805050809020602" pitchFamily="82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Ravie" panose="04040805050809020602" pitchFamily="82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n-US" altLang="en-US" sz="6400" b="1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With all my strength, </a:t>
            </a:r>
          </a:p>
          <a:p>
            <a:pPr algn="ctr" eaLnBrk="1" hangingPunct="1">
              <a:defRPr/>
            </a:pPr>
            <a:r>
              <a:rPr lang="en-US" altLang="en-US" sz="6400" b="1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with all I am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858" name="Rectangle 2">
            <a:extLst>
              <a:ext uri="{FF2B5EF4-FFF2-40B4-BE49-F238E27FC236}">
                <a16:creationId xmlns:a16="http://schemas.microsoft.com/office/drawing/2014/main" id="{015FD017-6504-D228-BBFA-9639D9A124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1828800"/>
            <a:ext cx="6705600" cy="21240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 sz="6600">
                <a:solidFill>
                  <a:schemeClr val="tx1"/>
                </a:solidFill>
                <a:latin typeface="Ravie" panose="04040805050809020602" pitchFamily="82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6600">
                <a:solidFill>
                  <a:schemeClr val="tx1"/>
                </a:solidFill>
                <a:latin typeface="Ravie" panose="04040805050809020602" pitchFamily="82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6600">
                <a:solidFill>
                  <a:schemeClr val="tx1"/>
                </a:solidFill>
                <a:latin typeface="Ravie" panose="04040805050809020602" pitchFamily="82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6600">
                <a:solidFill>
                  <a:schemeClr val="tx1"/>
                </a:solidFill>
                <a:latin typeface="Ravie" panose="04040805050809020602" pitchFamily="82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6600">
                <a:solidFill>
                  <a:schemeClr val="tx1"/>
                </a:solidFill>
                <a:latin typeface="Ravie" panose="04040805050809020602" pitchFamily="82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Ravie" panose="04040805050809020602" pitchFamily="82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Ravie" panose="04040805050809020602" pitchFamily="82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Ravie" panose="04040805050809020602" pitchFamily="82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Ravie" panose="04040805050809020602" pitchFamily="82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n-US" altLang="en-US" b="1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I’ll follow you;</a:t>
            </a:r>
          </a:p>
          <a:p>
            <a:pPr algn="ctr" eaLnBrk="1" hangingPunct="1">
              <a:defRPr/>
            </a:pPr>
            <a:r>
              <a:rPr lang="en-US" altLang="en-US" b="1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I’ll follow you.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82" name="Rectangle 2">
            <a:extLst>
              <a:ext uri="{FF2B5EF4-FFF2-40B4-BE49-F238E27FC236}">
                <a16:creationId xmlns:a16="http://schemas.microsoft.com/office/drawing/2014/main" id="{E1BF7E43-F038-39B3-E43E-6AA04A5E4F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1828800"/>
            <a:ext cx="6705600" cy="21240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 sz="6600">
                <a:solidFill>
                  <a:schemeClr val="tx1"/>
                </a:solidFill>
                <a:latin typeface="Ravie" panose="04040805050809020602" pitchFamily="82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6600">
                <a:solidFill>
                  <a:schemeClr val="tx1"/>
                </a:solidFill>
                <a:latin typeface="Ravie" panose="04040805050809020602" pitchFamily="82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6600">
                <a:solidFill>
                  <a:schemeClr val="tx1"/>
                </a:solidFill>
                <a:latin typeface="Ravie" panose="04040805050809020602" pitchFamily="82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6600">
                <a:solidFill>
                  <a:schemeClr val="tx1"/>
                </a:solidFill>
                <a:latin typeface="Ravie" panose="04040805050809020602" pitchFamily="82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6600">
                <a:solidFill>
                  <a:schemeClr val="tx1"/>
                </a:solidFill>
                <a:latin typeface="Ravie" panose="04040805050809020602" pitchFamily="82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Ravie" panose="04040805050809020602" pitchFamily="82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Ravie" panose="04040805050809020602" pitchFamily="82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Ravie" panose="04040805050809020602" pitchFamily="82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Ravie" panose="04040805050809020602" pitchFamily="82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n-US" altLang="en-US" b="1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I’ll follow you</a:t>
            </a:r>
          </a:p>
          <a:p>
            <a:pPr algn="ctr" eaLnBrk="1" hangingPunct="1">
              <a:defRPr/>
            </a:pPr>
            <a:r>
              <a:rPr lang="en-US" altLang="en-US" b="1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I’ll follow you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906" name="Rectangle 2">
            <a:extLst>
              <a:ext uri="{FF2B5EF4-FFF2-40B4-BE49-F238E27FC236}">
                <a16:creationId xmlns:a16="http://schemas.microsoft.com/office/drawing/2014/main" id="{54D0EDD6-18EB-2124-5021-B35940E413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2362200"/>
            <a:ext cx="7696200" cy="143351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 sz="6600">
                <a:solidFill>
                  <a:schemeClr val="tx1"/>
                </a:solidFill>
                <a:latin typeface="Ravie" panose="04040805050809020602" pitchFamily="82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6600">
                <a:solidFill>
                  <a:schemeClr val="tx1"/>
                </a:solidFill>
                <a:latin typeface="Ravie" panose="04040805050809020602" pitchFamily="82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6600">
                <a:solidFill>
                  <a:schemeClr val="tx1"/>
                </a:solidFill>
                <a:latin typeface="Ravie" panose="04040805050809020602" pitchFamily="82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6600">
                <a:solidFill>
                  <a:schemeClr val="tx1"/>
                </a:solidFill>
                <a:latin typeface="Ravie" panose="04040805050809020602" pitchFamily="82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6600">
                <a:solidFill>
                  <a:schemeClr val="tx1"/>
                </a:solidFill>
                <a:latin typeface="Ravie" panose="04040805050809020602" pitchFamily="82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Ravie" panose="04040805050809020602" pitchFamily="82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Ravie" panose="04040805050809020602" pitchFamily="82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Ravie" panose="04040805050809020602" pitchFamily="82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Ravie" panose="04040805050809020602" pitchFamily="82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n-US" altLang="en-US" sz="8800" b="1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I’ll follow you!</a:t>
            </a: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6" descr="j0399574">
            <a:extLst>
              <a:ext uri="{FF2B5EF4-FFF2-40B4-BE49-F238E27FC236}">
                <a16:creationId xmlns:a16="http://schemas.microsoft.com/office/drawing/2014/main" id="{E3DCFA52-5A59-338C-DF34-E3E972C162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24000" contrast="-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9" name="Rectangle 7">
            <a:extLst>
              <a:ext uri="{FF2B5EF4-FFF2-40B4-BE49-F238E27FC236}">
                <a16:creationId xmlns:a16="http://schemas.microsoft.com/office/drawing/2014/main" id="{4C6CC59D-98EF-8625-E12B-938BA006ED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1752600"/>
            <a:ext cx="7162800" cy="43592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en-US" sz="4000" b="1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ＭＳ Ｐゴシック" charset="0"/>
              </a:rPr>
              <a:t>I pledge allegiance to the flag of the United States of America, and to the Republic for which it stands, one nation under God, indivisible, with liberty and justice for all.</a:t>
            </a:r>
            <a:r>
              <a:rPr lang="en-US" sz="4000">
                <a:latin typeface="Tahoma" charset="0"/>
                <a:ea typeface="ＭＳ Ｐゴシック" charset="0"/>
              </a:rPr>
              <a:t> </a:t>
            </a:r>
          </a:p>
        </p:txBody>
      </p:sp>
      <p:sp>
        <p:nvSpPr>
          <p:cNvPr id="70660" name="Rectangle 8">
            <a:extLst>
              <a:ext uri="{FF2B5EF4-FFF2-40B4-BE49-F238E27FC236}">
                <a16:creationId xmlns:a16="http://schemas.microsoft.com/office/drawing/2014/main" id="{152B65D2-AEDA-D5E8-1582-662181B869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1373188"/>
          </a:xfrm>
          <a:prstGeom prst="rect">
            <a:avLst/>
          </a:prstGeom>
          <a:solidFill>
            <a:srgbClr val="00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 b="1">
              <a:solidFill>
                <a:schemeClr val="tx2"/>
              </a:solidFill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800" b="1">
                <a:solidFill>
                  <a:schemeClr val="tx2"/>
                </a:solidFill>
              </a:rPr>
              <a:t>Pledge to the American Flag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 b="1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350D876A-7266-8C19-2A41-4C18A6A980A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3843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b="1"/>
              <a:t>Pledge to the Christian Flag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8D9A45AD-3191-EE64-BFDC-D63E37A0E98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038600" y="1447800"/>
            <a:ext cx="4800600" cy="4876800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r>
              <a:rPr lang="en-US" sz="3600" b="1"/>
              <a:t>  I pledge allegiance to the Christian flag, and to the Savior for whose kingdom it stands, on brotherhood uniting all Christians in service and love.</a:t>
            </a:r>
            <a:r>
              <a:rPr lang="en-US" sz="3600"/>
              <a:t> </a:t>
            </a:r>
          </a:p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endParaRPr lang="en-US" sz="3600"/>
          </a:p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endParaRPr lang="en-US" sz="1800"/>
          </a:p>
        </p:txBody>
      </p:sp>
      <p:pic>
        <p:nvPicPr>
          <p:cNvPr id="71684" name="Picture 7" descr="christian flag">
            <a:extLst>
              <a:ext uri="{FF2B5EF4-FFF2-40B4-BE49-F238E27FC236}">
                <a16:creationId xmlns:a16="http://schemas.microsoft.com/office/drawing/2014/main" id="{28DAD871-D4E2-F3A7-E396-1E1D168C66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362200"/>
            <a:ext cx="34290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A46911FF-A308-B3B6-E83E-DF03763BB8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1600" y="533400"/>
            <a:ext cx="7467600" cy="91440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 sz="6600">
                <a:solidFill>
                  <a:schemeClr val="tx1"/>
                </a:solidFill>
                <a:latin typeface="Ravie" panose="04040805050809020602" pitchFamily="82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6600">
                <a:solidFill>
                  <a:schemeClr val="tx1"/>
                </a:solidFill>
                <a:latin typeface="Ravie" panose="04040805050809020602" pitchFamily="82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6600">
                <a:solidFill>
                  <a:schemeClr val="tx1"/>
                </a:solidFill>
                <a:latin typeface="Ravie" panose="04040805050809020602" pitchFamily="82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6600">
                <a:solidFill>
                  <a:schemeClr val="tx1"/>
                </a:solidFill>
                <a:latin typeface="Ravie" panose="04040805050809020602" pitchFamily="82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6600">
                <a:solidFill>
                  <a:schemeClr val="tx1"/>
                </a:solidFill>
                <a:latin typeface="Ravie" panose="04040805050809020602" pitchFamily="82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Ravie" panose="04040805050809020602" pitchFamily="82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Ravie" panose="04040805050809020602" pitchFamily="82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Ravie" panose="04040805050809020602" pitchFamily="82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Ravie" panose="04040805050809020602" pitchFamily="82" charset="0"/>
                <a:ea typeface="ＭＳ Ｐゴシック" panose="020B0600070205080204" pitchFamily="34" charset="-128"/>
              </a:defRPr>
            </a:lvl9pPr>
          </a:lstStyle>
          <a:p>
            <a:pPr algn="ctr">
              <a:defRPr/>
            </a:pPr>
            <a:r>
              <a:rPr lang="en-US" altLang="en-US" sz="5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Pledge to the Bible</a:t>
            </a:r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68E4E6D9-A39D-48A0-FDE6-FA2D26EEDB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1800" y="1676400"/>
            <a:ext cx="5867400" cy="44862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 sz="6600">
                <a:solidFill>
                  <a:schemeClr val="tx1"/>
                </a:solidFill>
                <a:latin typeface="Ravie" panose="04040805050809020602" pitchFamily="82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6600">
                <a:solidFill>
                  <a:schemeClr val="tx1"/>
                </a:solidFill>
                <a:latin typeface="Ravie" panose="04040805050809020602" pitchFamily="82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6600">
                <a:solidFill>
                  <a:schemeClr val="tx1"/>
                </a:solidFill>
                <a:latin typeface="Ravie" panose="04040805050809020602" pitchFamily="82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6600">
                <a:solidFill>
                  <a:schemeClr val="tx1"/>
                </a:solidFill>
                <a:latin typeface="Ravie" panose="04040805050809020602" pitchFamily="82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6600">
                <a:solidFill>
                  <a:schemeClr val="tx1"/>
                </a:solidFill>
                <a:latin typeface="Ravie" panose="04040805050809020602" pitchFamily="82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Ravie" panose="04040805050809020602" pitchFamily="82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Ravie" panose="04040805050809020602" pitchFamily="82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Ravie" panose="04040805050809020602" pitchFamily="82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Ravie" panose="04040805050809020602" pitchFamily="82" charset="0"/>
                <a:ea typeface="ＭＳ Ｐゴシック" panose="020B0600070205080204" pitchFamily="34" charset="-128"/>
              </a:defRPr>
            </a:lvl9pPr>
          </a:lstStyle>
          <a:p>
            <a:pPr algn="ctr">
              <a:defRPr/>
            </a:pPr>
            <a:r>
              <a:rPr lang="en-US" altLang="en-US" sz="3600" b="1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I pledge allegiance to the Bible, God</a:t>
            </a:r>
            <a:r>
              <a:rPr lang="ja-JP" altLang="en-US" sz="3600" b="1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’</a:t>
            </a:r>
            <a:r>
              <a:rPr lang="en-US" altLang="ja-JP" sz="3600" b="1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s holy word, and will make it a lamp unto my feet, a light unto my path, and hide its words in my heart that I may not sin against God.</a:t>
            </a:r>
            <a:endParaRPr lang="en-US" altLang="en-US" sz="3600" b="1">
              <a:effectLst>
                <a:outerShdw blurRad="38100" dist="38100" dir="2700000" algn="tl">
                  <a:srgbClr val="000000"/>
                </a:outerShdw>
              </a:effectLst>
              <a:latin typeface="Tahoma" panose="020B0604030504040204" pitchFamily="34" charset="0"/>
            </a:endParaRPr>
          </a:p>
        </p:txBody>
      </p:sp>
      <p:pic>
        <p:nvPicPr>
          <p:cNvPr id="72708" name="Picture 4" descr="bible 3">
            <a:extLst>
              <a:ext uri="{FF2B5EF4-FFF2-40B4-BE49-F238E27FC236}">
                <a16:creationId xmlns:a16="http://schemas.microsoft.com/office/drawing/2014/main" id="{8583B931-CB63-802A-28D4-39A9001144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057400"/>
            <a:ext cx="2433638" cy="369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>
            <a:extLst>
              <a:ext uri="{FF2B5EF4-FFF2-40B4-BE49-F238E27FC236}">
                <a16:creationId xmlns:a16="http://schemas.microsoft.com/office/drawing/2014/main" id="{1D56121B-220C-3273-6ACB-AF22703BC1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1524000"/>
            <a:ext cx="8534400" cy="253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8000" b="1">
                <a:solidFill>
                  <a:srgbClr val="663300"/>
                </a:solidFill>
                <a:latin typeface="Arial" panose="020B0604020202020204" pitchFamily="34" charset="0"/>
              </a:rPr>
              <a:t>Without You, Jesus</a:t>
            </a:r>
          </a:p>
        </p:txBody>
      </p:sp>
      <p:sp>
        <p:nvSpPr>
          <p:cNvPr id="73731" name="Rectangle 3">
            <a:extLst>
              <a:ext uri="{FF2B5EF4-FFF2-40B4-BE49-F238E27FC236}">
                <a16:creationId xmlns:a16="http://schemas.microsoft.com/office/drawing/2014/main" id="{4D41F2A9-04F6-3036-C5B3-FADEC21D40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9400" y="4800600"/>
            <a:ext cx="35369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 b="1">
                <a:solidFill>
                  <a:srgbClr val="663300"/>
                </a:solidFill>
                <a:latin typeface="Arial" panose="020B0604020202020204" pitchFamily="34" charset="0"/>
              </a:rPr>
              <a:t>CCLI # 5536375</a:t>
            </a: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>
            <a:extLst>
              <a:ext uri="{FF2B5EF4-FFF2-40B4-BE49-F238E27FC236}">
                <a16:creationId xmlns:a16="http://schemas.microsoft.com/office/drawing/2014/main" id="{E9238F4D-8B13-FD1C-A7D6-808F86155A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1066800"/>
            <a:ext cx="7162800" cy="447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7200" b="1">
                <a:solidFill>
                  <a:srgbClr val="663300"/>
                </a:solidFill>
                <a:latin typeface="Arial" panose="020B0604020202020204" pitchFamily="34" charset="0"/>
              </a:rPr>
              <a:t>Without you, Jesus,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7200" b="1">
                <a:solidFill>
                  <a:srgbClr val="663300"/>
                </a:solidFill>
                <a:latin typeface="Arial" panose="020B0604020202020204" pitchFamily="34" charset="0"/>
              </a:rPr>
              <a:t>I'm only half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7200" b="1">
                <a:solidFill>
                  <a:srgbClr val="663300"/>
                </a:solidFill>
                <a:latin typeface="Arial" panose="020B0604020202020204" pitchFamily="34" charset="0"/>
              </a:rPr>
              <a:t>as cool.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AD3E55FA-112E-9D87-5936-A504149DA7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1066800"/>
            <a:ext cx="6858000" cy="447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7200" b="1">
                <a:solidFill>
                  <a:srgbClr val="663300"/>
                </a:solidFill>
              </a:rPr>
              <a:t>Let's get started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7200" b="1">
                <a:solidFill>
                  <a:srgbClr val="663300"/>
                </a:solidFill>
              </a:rPr>
              <a:t>It's high time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7200" b="1">
                <a:solidFill>
                  <a:srgbClr val="663300"/>
                </a:solidFill>
              </a:rPr>
              <a:t>we got started.</a:t>
            </a: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>
            <a:extLst>
              <a:ext uri="{FF2B5EF4-FFF2-40B4-BE49-F238E27FC236}">
                <a16:creationId xmlns:a16="http://schemas.microsoft.com/office/drawing/2014/main" id="{50937567-6425-E820-9B71-61699F7005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685800"/>
            <a:ext cx="7620000" cy="557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7200" b="1">
                <a:solidFill>
                  <a:srgbClr val="663300"/>
                </a:solidFill>
                <a:latin typeface="Arial" panose="020B0604020202020204" pitchFamily="34" charset="0"/>
              </a:rPr>
              <a:t>Without you, Jesus,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7200" b="1">
                <a:solidFill>
                  <a:srgbClr val="663300"/>
                </a:solidFill>
                <a:latin typeface="Arial" panose="020B0604020202020204" pitchFamily="34" charset="0"/>
              </a:rPr>
              <a:t>I'm a ring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7200" b="1">
                <a:solidFill>
                  <a:srgbClr val="663300"/>
                </a:solidFill>
                <a:latin typeface="Arial" panose="020B0604020202020204" pitchFamily="34" charset="0"/>
              </a:rPr>
              <a:t>without the jewel.</a:t>
            </a: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>
            <a:extLst>
              <a:ext uri="{FF2B5EF4-FFF2-40B4-BE49-F238E27FC236}">
                <a16:creationId xmlns:a16="http://schemas.microsoft.com/office/drawing/2014/main" id="{EF2F295E-5AD7-049A-83CF-5A22ED53D0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990600"/>
            <a:ext cx="7772400" cy="447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7200" b="1">
                <a:solidFill>
                  <a:srgbClr val="663300"/>
                </a:solidFill>
                <a:latin typeface="Arial" panose="020B0604020202020204" pitchFamily="34" charset="0"/>
              </a:rPr>
              <a:t>Without you, Jesus,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7200" b="1">
                <a:solidFill>
                  <a:srgbClr val="663300"/>
                </a:solidFill>
                <a:latin typeface="Arial" panose="020B0604020202020204" pitchFamily="34" charset="0"/>
              </a:rPr>
              <a:t>My engine's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7200" b="1">
                <a:solidFill>
                  <a:srgbClr val="663300"/>
                </a:solidFill>
                <a:latin typeface="Arial" panose="020B0604020202020204" pitchFamily="34" charset="0"/>
              </a:rPr>
              <a:t>out of fuel.</a:t>
            </a: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>
            <a:extLst>
              <a:ext uri="{FF2B5EF4-FFF2-40B4-BE49-F238E27FC236}">
                <a16:creationId xmlns:a16="http://schemas.microsoft.com/office/drawing/2014/main" id="{CA0E1E05-B402-B4E7-4866-7AD8032A4A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685800"/>
            <a:ext cx="8153400" cy="557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7200" b="1">
                <a:solidFill>
                  <a:srgbClr val="663300"/>
                </a:solidFill>
                <a:latin typeface="Arial" panose="020B0604020202020204" pitchFamily="34" charset="0"/>
              </a:rPr>
              <a:t>You always have my back.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7200" b="1">
                <a:solidFill>
                  <a:srgbClr val="663300"/>
                </a:solidFill>
                <a:latin typeface="Arial" panose="020B0604020202020204" pitchFamily="34" charset="0"/>
              </a:rPr>
              <a:t>There's so much that I would lack without you!</a:t>
            </a: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>
            <a:extLst>
              <a:ext uri="{FF2B5EF4-FFF2-40B4-BE49-F238E27FC236}">
                <a16:creationId xmlns:a16="http://schemas.microsoft.com/office/drawing/2014/main" id="{40261402-8CD2-2C99-311A-95F2F68CCB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1143000"/>
            <a:ext cx="6858000" cy="447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7200" b="1">
                <a:solidFill>
                  <a:srgbClr val="663300"/>
                </a:solidFill>
                <a:latin typeface="Arial" panose="020B0604020202020204" pitchFamily="34" charset="0"/>
              </a:rPr>
              <a:t>Without you, Jesus,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7200" b="1">
                <a:solidFill>
                  <a:srgbClr val="663300"/>
                </a:solidFill>
                <a:latin typeface="Arial" panose="020B0604020202020204" pitchFamily="34" charset="0"/>
              </a:rPr>
              <a:t>I don't feel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7200" b="1">
                <a:solidFill>
                  <a:srgbClr val="663300"/>
                </a:solidFill>
                <a:latin typeface="Arial" panose="020B0604020202020204" pitchFamily="34" charset="0"/>
              </a:rPr>
              <a:t>I belong.</a:t>
            </a: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>
            <a:extLst>
              <a:ext uri="{FF2B5EF4-FFF2-40B4-BE49-F238E27FC236}">
                <a16:creationId xmlns:a16="http://schemas.microsoft.com/office/drawing/2014/main" id="{3E4EDB31-E927-369A-99B3-9AEE047A9D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609600"/>
            <a:ext cx="7848600" cy="557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7200" b="1">
                <a:solidFill>
                  <a:srgbClr val="663300"/>
                </a:solidFill>
                <a:latin typeface="Arial" panose="020B0604020202020204" pitchFamily="34" charset="0"/>
              </a:rPr>
              <a:t>Without you, Jesus,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7200" b="1">
                <a:solidFill>
                  <a:srgbClr val="663300"/>
                </a:solidFill>
                <a:latin typeface="Arial" panose="020B0604020202020204" pitchFamily="34" charset="0"/>
              </a:rPr>
              <a:t>I</a:t>
            </a:r>
            <a:r>
              <a:rPr lang="ja-JP" altLang="en-US" sz="7200" b="1">
                <a:solidFill>
                  <a:srgbClr val="663300"/>
                </a:solidFill>
                <a:latin typeface="Arial" panose="020B0604020202020204" pitchFamily="34" charset="0"/>
              </a:rPr>
              <a:t>’</a:t>
            </a:r>
            <a:r>
              <a:rPr lang="en-US" altLang="ja-JP" sz="7200" b="1">
                <a:solidFill>
                  <a:srgbClr val="663300"/>
                </a:solidFill>
                <a:latin typeface="Arial" panose="020B0604020202020204" pitchFamily="34" charset="0"/>
              </a:rPr>
              <a:t>ve got no rhythm in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7200" b="1">
                <a:solidFill>
                  <a:srgbClr val="663300"/>
                </a:solidFill>
                <a:latin typeface="Arial" panose="020B0604020202020204" pitchFamily="34" charset="0"/>
              </a:rPr>
              <a:t>my song.</a:t>
            </a: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>
            <a:extLst>
              <a:ext uri="{FF2B5EF4-FFF2-40B4-BE49-F238E27FC236}">
                <a16:creationId xmlns:a16="http://schemas.microsoft.com/office/drawing/2014/main" id="{B9402249-3A34-87BE-EAB5-4F50A6D571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685800"/>
            <a:ext cx="7162800" cy="557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7200" b="1">
                <a:solidFill>
                  <a:srgbClr val="663300"/>
                </a:solidFill>
                <a:latin typeface="Arial" panose="020B0604020202020204" pitchFamily="34" charset="0"/>
              </a:rPr>
              <a:t>Without you, Jesus,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7200" b="1">
                <a:solidFill>
                  <a:srgbClr val="663300"/>
                </a:solidFill>
                <a:latin typeface="Arial" panose="020B0604020202020204" pitchFamily="34" charset="0"/>
              </a:rPr>
              <a:t>I don't know right from wrong.</a:t>
            </a: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>
            <a:extLst>
              <a:ext uri="{FF2B5EF4-FFF2-40B4-BE49-F238E27FC236}">
                <a16:creationId xmlns:a16="http://schemas.microsoft.com/office/drawing/2014/main" id="{60896439-00CC-E283-23FC-87C4B0F4DA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533400"/>
            <a:ext cx="7924800" cy="557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7200" b="1">
                <a:solidFill>
                  <a:srgbClr val="663300"/>
                </a:solidFill>
                <a:latin typeface="Arial" panose="020B0604020202020204" pitchFamily="34" charset="0"/>
              </a:rPr>
              <a:t>All I feel is stressed,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7200" b="1">
                <a:solidFill>
                  <a:srgbClr val="663300"/>
                </a:solidFill>
                <a:latin typeface="Arial" panose="020B0604020202020204" pitchFamily="34" charset="0"/>
              </a:rPr>
              <a:t>And I'll never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7200" b="1">
                <a:solidFill>
                  <a:srgbClr val="663300"/>
                </a:solidFill>
                <a:latin typeface="Arial" panose="020B0604020202020204" pitchFamily="34" charset="0"/>
              </a:rPr>
              <a:t>be my best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7200" b="1">
                <a:solidFill>
                  <a:srgbClr val="663300"/>
                </a:solidFill>
                <a:latin typeface="Arial" panose="020B0604020202020204" pitchFamily="34" charset="0"/>
              </a:rPr>
              <a:t>without you!</a:t>
            </a: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>
            <a:extLst>
              <a:ext uri="{FF2B5EF4-FFF2-40B4-BE49-F238E27FC236}">
                <a16:creationId xmlns:a16="http://schemas.microsoft.com/office/drawing/2014/main" id="{9834C0B1-CF6B-CD3F-C300-BFE59FA30E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2514600"/>
            <a:ext cx="8077200" cy="143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8800" b="1">
                <a:solidFill>
                  <a:srgbClr val="663300"/>
                </a:solidFill>
                <a:latin typeface="Arial" panose="020B0604020202020204" pitchFamily="34" charset="0"/>
              </a:rPr>
              <a:t>Jesus</a:t>
            </a: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>
            <a:extLst>
              <a:ext uri="{FF2B5EF4-FFF2-40B4-BE49-F238E27FC236}">
                <a16:creationId xmlns:a16="http://schemas.microsoft.com/office/drawing/2014/main" id="{7B9FD3E3-597C-37AC-4CDB-8ED4CA42E4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209800"/>
            <a:ext cx="80772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7200" b="1">
                <a:solidFill>
                  <a:srgbClr val="663300"/>
                </a:solidFill>
                <a:latin typeface="Arial" panose="020B0604020202020204" pitchFamily="34" charset="0"/>
              </a:rPr>
              <a:t>You're the smile upon my face</a:t>
            </a:r>
            <a:endParaRPr lang="en-US" altLang="en-US" sz="7200">
              <a:solidFill>
                <a:srgbClr val="11111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>
            <a:extLst>
              <a:ext uri="{FF2B5EF4-FFF2-40B4-BE49-F238E27FC236}">
                <a16:creationId xmlns:a16="http://schemas.microsoft.com/office/drawing/2014/main" id="{A10C449A-71D1-5BE0-3925-66F9A4EE4A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590800"/>
            <a:ext cx="8077200" cy="143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8800" b="1">
                <a:solidFill>
                  <a:srgbClr val="663300"/>
                </a:solidFill>
                <a:latin typeface="Arial" panose="020B0604020202020204" pitchFamily="34" charset="0"/>
              </a:rPr>
              <a:t>Jesus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1D23E35E-736F-48E4-2DDB-4CBDAD1975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1143000"/>
            <a:ext cx="6934200" cy="447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7200" b="1">
                <a:solidFill>
                  <a:srgbClr val="663300"/>
                </a:solidFill>
              </a:rPr>
              <a:t>The low down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7200" b="1">
                <a:solidFill>
                  <a:srgbClr val="663300"/>
                </a:solidFill>
              </a:rPr>
              <a:t>is this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7200" b="1">
                <a:solidFill>
                  <a:srgbClr val="663300"/>
                </a:solidFill>
              </a:rPr>
              <a:t>You don't want to miss</a:t>
            </a: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>
            <a:extLst>
              <a:ext uri="{FF2B5EF4-FFF2-40B4-BE49-F238E27FC236}">
                <a16:creationId xmlns:a16="http://schemas.microsoft.com/office/drawing/2014/main" id="{A9DC89C9-F827-C7AD-C737-80BD971214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1676400"/>
            <a:ext cx="7162800" cy="338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7200" b="1">
                <a:solidFill>
                  <a:srgbClr val="663300"/>
                </a:solidFill>
                <a:latin typeface="Arial" panose="020B0604020202020204" pitchFamily="34" charset="0"/>
              </a:rPr>
              <a:t>You're the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7200" b="1">
                <a:solidFill>
                  <a:srgbClr val="663300"/>
                </a:solidFill>
                <a:latin typeface="Arial" panose="020B0604020202020204" pitchFamily="34" charset="0"/>
              </a:rPr>
              <a:t>one who took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7200" b="1">
                <a:solidFill>
                  <a:srgbClr val="663300"/>
                </a:solidFill>
                <a:latin typeface="Arial" panose="020B0604020202020204" pitchFamily="34" charset="0"/>
              </a:rPr>
              <a:t>my place</a:t>
            </a: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>
            <a:extLst>
              <a:ext uri="{FF2B5EF4-FFF2-40B4-BE49-F238E27FC236}">
                <a16:creationId xmlns:a16="http://schemas.microsoft.com/office/drawing/2014/main" id="{35BD748C-D5CE-8F4F-726E-FD5CBA0758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2514600"/>
            <a:ext cx="7162800" cy="143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8800" b="1">
                <a:solidFill>
                  <a:srgbClr val="663300"/>
                </a:solidFill>
                <a:latin typeface="Arial" panose="020B0604020202020204" pitchFamily="34" charset="0"/>
              </a:rPr>
              <a:t>Jesus</a:t>
            </a: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>
            <a:extLst>
              <a:ext uri="{FF2B5EF4-FFF2-40B4-BE49-F238E27FC236}">
                <a16:creationId xmlns:a16="http://schemas.microsoft.com/office/drawing/2014/main" id="{7D6D1069-4D65-6ECF-2921-538B943A7E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1676400"/>
            <a:ext cx="7848600" cy="338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7200" b="1">
                <a:solidFill>
                  <a:srgbClr val="663300"/>
                </a:solidFill>
                <a:latin typeface="Arial" panose="020B0604020202020204" pitchFamily="34" charset="0"/>
              </a:rPr>
              <a:t>You're what's amazing about grace!</a:t>
            </a: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>
            <a:extLst>
              <a:ext uri="{FF2B5EF4-FFF2-40B4-BE49-F238E27FC236}">
                <a16:creationId xmlns:a16="http://schemas.microsoft.com/office/drawing/2014/main" id="{DE1CB9AD-5C1C-7CBB-DD96-79F3DBEA1F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1600200"/>
            <a:ext cx="7924800" cy="338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7200" b="1">
                <a:solidFill>
                  <a:srgbClr val="663300"/>
                </a:solidFill>
                <a:latin typeface="Arial" panose="020B0604020202020204" pitchFamily="34" charset="0"/>
              </a:rPr>
              <a:t>Through this crazy life that's full of doubt,</a:t>
            </a: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>
            <a:extLst>
              <a:ext uri="{FF2B5EF4-FFF2-40B4-BE49-F238E27FC236}">
                <a16:creationId xmlns:a16="http://schemas.microsoft.com/office/drawing/2014/main" id="{9024234C-DDD0-D629-7088-AF953273E4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447800"/>
            <a:ext cx="8229600" cy="338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7200" b="1">
                <a:solidFill>
                  <a:srgbClr val="663300"/>
                </a:solidFill>
                <a:latin typeface="Arial" panose="020B0604020202020204" pitchFamily="34" charset="0"/>
              </a:rPr>
              <a:t>I never ever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7200" b="1">
                <a:solidFill>
                  <a:srgbClr val="663300"/>
                </a:solidFill>
                <a:latin typeface="Arial" panose="020B0604020202020204" pitchFamily="34" charset="0"/>
              </a:rPr>
              <a:t>never wanna be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7200" b="1">
                <a:solidFill>
                  <a:srgbClr val="663300"/>
                </a:solidFill>
                <a:latin typeface="Arial" panose="020B0604020202020204" pitchFamily="34" charset="0"/>
              </a:rPr>
              <a:t>without You!</a:t>
            </a: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>
            <a:extLst>
              <a:ext uri="{FF2B5EF4-FFF2-40B4-BE49-F238E27FC236}">
                <a16:creationId xmlns:a16="http://schemas.microsoft.com/office/drawing/2014/main" id="{C2547A47-797F-C5B4-AC69-94DBBFA91F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1219200"/>
            <a:ext cx="7162800" cy="447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7200" b="1">
                <a:solidFill>
                  <a:srgbClr val="663300"/>
                </a:solidFill>
                <a:latin typeface="Arial" panose="020B0604020202020204" pitchFamily="34" charset="0"/>
              </a:rPr>
              <a:t>Without you, Jesus,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7200" b="1">
                <a:solidFill>
                  <a:srgbClr val="663300"/>
                </a:solidFill>
                <a:latin typeface="Arial" panose="020B0604020202020204" pitchFamily="34" charset="0"/>
              </a:rPr>
              <a:t>My get up just won't go.</a:t>
            </a:r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>
            <a:extLst>
              <a:ext uri="{FF2B5EF4-FFF2-40B4-BE49-F238E27FC236}">
                <a16:creationId xmlns:a16="http://schemas.microsoft.com/office/drawing/2014/main" id="{54057D89-8FDF-4FD5-D277-6724505388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990600"/>
            <a:ext cx="7620000" cy="447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7200" b="1">
                <a:solidFill>
                  <a:srgbClr val="663300"/>
                </a:solidFill>
                <a:latin typeface="Arial" panose="020B0604020202020204" pitchFamily="34" charset="0"/>
              </a:rPr>
              <a:t>Without you, Jesus,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7200" b="1">
                <a:solidFill>
                  <a:srgbClr val="663300"/>
                </a:solidFill>
                <a:latin typeface="Arial" panose="020B0604020202020204" pitchFamily="34" charset="0"/>
              </a:rPr>
              <a:t>My candle has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7200" b="1">
                <a:solidFill>
                  <a:srgbClr val="663300"/>
                </a:solidFill>
                <a:latin typeface="Arial" panose="020B0604020202020204" pitchFamily="34" charset="0"/>
              </a:rPr>
              <a:t>no glow.</a:t>
            </a:r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>
            <a:extLst>
              <a:ext uri="{FF2B5EF4-FFF2-40B4-BE49-F238E27FC236}">
                <a16:creationId xmlns:a16="http://schemas.microsoft.com/office/drawing/2014/main" id="{208AD632-5B18-4447-39D0-DF842477DD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1066800"/>
            <a:ext cx="7391400" cy="447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7200" b="1">
                <a:solidFill>
                  <a:srgbClr val="663300"/>
                </a:solidFill>
                <a:latin typeface="Arial" panose="020B0604020202020204" pitchFamily="34" charset="0"/>
              </a:rPr>
              <a:t>Without you, Jesus,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7200" b="1">
                <a:solidFill>
                  <a:srgbClr val="663300"/>
                </a:solidFill>
                <a:latin typeface="Arial" panose="020B0604020202020204" pitchFamily="34" charset="0"/>
              </a:rPr>
              <a:t>My high five's low, low, low.</a:t>
            </a:r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>
            <a:extLst>
              <a:ext uri="{FF2B5EF4-FFF2-40B4-BE49-F238E27FC236}">
                <a16:creationId xmlns:a16="http://schemas.microsoft.com/office/drawing/2014/main" id="{AD4A2AA1-DCFB-0A1D-721A-0D9FB5BA6B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676400"/>
            <a:ext cx="8229600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7200">
              <a:solidFill>
                <a:srgbClr val="111111"/>
              </a:solidFill>
              <a:latin typeface="Arial" panose="020B0604020202020204" pitchFamily="34" charset="0"/>
            </a:endParaRPr>
          </a:p>
        </p:txBody>
      </p:sp>
      <p:sp>
        <p:nvSpPr>
          <p:cNvPr id="94211" name="Rectangle 3">
            <a:extLst>
              <a:ext uri="{FF2B5EF4-FFF2-40B4-BE49-F238E27FC236}">
                <a16:creationId xmlns:a16="http://schemas.microsoft.com/office/drawing/2014/main" id="{002CF401-8F0F-7CA1-2005-5F2E773A7D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609600"/>
            <a:ext cx="8534400" cy="542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7000" b="1">
                <a:solidFill>
                  <a:srgbClr val="663300"/>
                </a:solidFill>
                <a:latin typeface="Arial" panose="020B0604020202020204" pitchFamily="34" charset="0"/>
              </a:rPr>
              <a:t>I'm a bike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7000" b="1">
                <a:solidFill>
                  <a:srgbClr val="663300"/>
                </a:solidFill>
                <a:latin typeface="Arial" panose="020B0604020202020204" pitchFamily="34" charset="0"/>
              </a:rPr>
              <a:t>without its wheels,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7000" b="1">
                <a:solidFill>
                  <a:srgbClr val="663300"/>
                </a:solidFill>
                <a:latin typeface="Arial" panose="020B0604020202020204" pitchFamily="34" charset="0"/>
              </a:rPr>
              <a:t>I</a:t>
            </a:r>
            <a:r>
              <a:rPr lang="ja-JP" altLang="en-US" sz="7000" b="1">
                <a:solidFill>
                  <a:srgbClr val="663300"/>
                </a:solidFill>
                <a:latin typeface="Arial" panose="020B0604020202020204" pitchFamily="34" charset="0"/>
              </a:rPr>
              <a:t>’</a:t>
            </a:r>
            <a:r>
              <a:rPr lang="en-US" altLang="ja-JP" sz="7000" b="1">
                <a:solidFill>
                  <a:srgbClr val="663300"/>
                </a:solidFill>
                <a:latin typeface="Arial" panose="020B0604020202020204" pitchFamily="34" charset="0"/>
              </a:rPr>
              <a:t>m a day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7000" b="1">
                <a:solidFill>
                  <a:srgbClr val="663300"/>
                </a:solidFill>
                <a:latin typeface="Arial" panose="020B0604020202020204" pitchFamily="34" charset="0"/>
              </a:rPr>
              <a:t>without three meals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7000" b="1">
                <a:solidFill>
                  <a:srgbClr val="663300"/>
                </a:solidFill>
                <a:latin typeface="Arial" panose="020B0604020202020204" pitchFamily="34" charset="0"/>
              </a:rPr>
              <a:t>without you.</a:t>
            </a:r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>
            <a:extLst>
              <a:ext uri="{FF2B5EF4-FFF2-40B4-BE49-F238E27FC236}">
                <a16:creationId xmlns:a16="http://schemas.microsoft.com/office/drawing/2014/main" id="{9861CC36-2793-68F2-E919-08F8BC46B3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2514600"/>
            <a:ext cx="8077200" cy="143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8800" b="1">
                <a:solidFill>
                  <a:srgbClr val="663300"/>
                </a:solidFill>
                <a:latin typeface="Arial" panose="020B0604020202020204" pitchFamily="34" charset="0"/>
              </a:rPr>
              <a:t>Jesus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50A17DE3-F700-C0A4-4D21-6F2F4D88E7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990600"/>
            <a:ext cx="7467600" cy="447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7200" b="1">
                <a:solidFill>
                  <a:srgbClr val="663300"/>
                </a:solidFill>
              </a:rPr>
              <a:t>What's coming round the bend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7200" b="1">
                <a:solidFill>
                  <a:srgbClr val="663300"/>
                </a:solidFill>
              </a:rPr>
              <a:t>What's waiting for you when</a:t>
            </a:r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>
            <a:extLst>
              <a:ext uri="{FF2B5EF4-FFF2-40B4-BE49-F238E27FC236}">
                <a16:creationId xmlns:a16="http://schemas.microsoft.com/office/drawing/2014/main" id="{CE6CE2C7-55B3-9CCE-CF59-B1918C6B65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905000"/>
            <a:ext cx="80772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7200" b="1">
                <a:solidFill>
                  <a:srgbClr val="663300"/>
                </a:solidFill>
                <a:latin typeface="Arial" panose="020B0604020202020204" pitchFamily="34" charset="0"/>
              </a:rPr>
              <a:t>You're the smile upon my face</a:t>
            </a:r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>
            <a:extLst>
              <a:ext uri="{FF2B5EF4-FFF2-40B4-BE49-F238E27FC236}">
                <a16:creationId xmlns:a16="http://schemas.microsoft.com/office/drawing/2014/main" id="{657B44EA-3D96-1FFC-1683-2866BAFEF8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590800"/>
            <a:ext cx="8077200" cy="143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8800" b="1">
                <a:solidFill>
                  <a:srgbClr val="663300"/>
                </a:solidFill>
                <a:latin typeface="Arial" panose="020B0604020202020204" pitchFamily="34" charset="0"/>
              </a:rPr>
              <a:t>Jesus</a:t>
            </a:r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>
            <a:extLst>
              <a:ext uri="{FF2B5EF4-FFF2-40B4-BE49-F238E27FC236}">
                <a16:creationId xmlns:a16="http://schemas.microsoft.com/office/drawing/2014/main" id="{DAA073BC-04E9-B73F-ED6B-92353D280E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1600200"/>
            <a:ext cx="7162800" cy="338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7200" b="1">
                <a:solidFill>
                  <a:srgbClr val="663300"/>
                </a:solidFill>
                <a:latin typeface="Arial" panose="020B0604020202020204" pitchFamily="34" charset="0"/>
              </a:rPr>
              <a:t>You're the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7200" b="1">
                <a:solidFill>
                  <a:srgbClr val="663300"/>
                </a:solidFill>
                <a:latin typeface="Arial" panose="020B0604020202020204" pitchFamily="34" charset="0"/>
              </a:rPr>
              <a:t>one who took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7200" b="1">
                <a:solidFill>
                  <a:srgbClr val="663300"/>
                </a:solidFill>
                <a:latin typeface="Arial" panose="020B0604020202020204" pitchFamily="34" charset="0"/>
              </a:rPr>
              <a:t>my place,</a:t>
            </a:r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>
            <a:extLst>
              <a:ext uri="{FF2B5EF4-FFF2-40B4-BE49-F238E27FC236}">
                <a16:creationId xmlns:a16="http://schemas.microsoft.com/office/drawing/2014/main" id="{554A58DD-0D32-DE17-2856-7C0DCD0148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2514600"/>
            <a:ext cx="7162800" cy="143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8800" b="1">
                <a:solidFill>
                  <a:srgbClr val="663300"/>
                </a:solidFill>
                <a:latin typeface="Arial" panose="020B0604020202020204" pitchFamily="34" charset="0"/>
              </a:rPr>
              <a:t>Jesus</a:t>
            </a:r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>
            <a:extLst>
              <a:ext uri="{FF2B5EF4-FFF2-40B4-BE49-F238E27FC236}">
                <a16:creationId xmlns:a16="http://schemas.microsoft.com/office/drawing/2014/main" id="{2027A2E0-97F7-EC4C-767B-3660A0C412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1676400"/>
            <a:ext cx="7848600" cy="338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7200" b="1">
                <a:solidFill>
                  <a:srgbClr val="663300"/>
                </a:solidFill>
                <a:latin typeface="Arial" panose="020B0604020202020204" pitchFamily="34" charset="0"/>
              </a:rPr>
              <a:t>You're what's amazing about grace!</a:t>
            </a:r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>
            <a:extLst>
              <a:ext uri="{FF2B5EF4-FFF2-40B4-BE49-F238E27FC236}">
                <a16:creationId xmlns:a16="http://schemas.microsoft.com/office/drawing/2014/main" id="{D0BF85CC-2EDC-6F54-BA7B-1BBB18BACE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1676400"/>
            <a:ext cx="7924800" cy="338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7200" b="1">
                <a:solidFill>
                  <a:srgbClr val="663300"/>
                </a:solidFill>
                <a:latin typeface="Arial" panose="020B0604020202020204" pitchFamily="34" charset="0"/>
              </a:rPr>
              <a:t>Through this crazy life that's full of doubt,</a:t>
            </a:r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>
            <a:extLst>
              <a:ext uri="{FF2B5EF4-FFF2-40B4-BE49-F238E27FC236}">
                <a16:creationId xmlns:a16="http://schemas.microsoft.com/office/drawing/2014/main" id="{3FA2AE51-B168-9F14-25D7-BC863487BC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447800"/>
            <a:ext cx="8229600" cy="338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7200" b="1">
                <a:solidFill>
                  <a:srgbClr val="663300"/>
                </a:solidFill>
                <a:latin typeface="Arial" panose="020B0604020202020204" pitchFamily="34" charset="0"/>
              </a:rPr>
              <a:t>I never ever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7200" b="1">
                <a:solidFill>
                  <a:srgbClr val="663300"/>
                </a:solidFill>
                <a:latin typeface="Arial" panose="020B0604020202020204" pitchFamily="34" charset="0"/>
              </a:rPr>
              <a:t>never wanna be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7200" b="1">
                <a:solidFill>
                  <a:srgbClr val="663300"/>
                </a:solidFill>
                <a:latin typeface="Arial" panose="020B0604020202020204" pitchFamily="34" charset="0"/>
              </a:rPr>
              <a:t>without </a:t>
            </a:r>
            <a:r>
              <a:rPr lang="en-US" altLang="en-US" sz="7200" b="1">
                <a:solidFill>
                  <a:srgbClr val="663300"/>
                </a:solidFill>
                <a:latin typeface="Ravie" panose="04040805050809020602" pitchFamily="82" charset="77"/>
              </a:rPr>
              <a:t>…</a:t>
            </a:r>
            <a:endParaRPr lang="en-US" altLang="en-US" sz="7200" b="1">
              <a:solidFill>
                <a:srgbClr val="6633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>
            <a:extLst>
              <a:ext uri="{FF2B5EF4-FFF2-40B4-BE49-F238E27FC236}">
                <a16:creationId xmlns:a16="http://schemas.microsoft.com/office/drawing/2014/main" id="{A8BAE72D-2984-CDA5-9353-268554BE02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2514600"/>
            <a:ext cx="8077200" cy="143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8800" b="1">
                <a:solidFill>
                  <a:srgbClr val="663300"/>
                </a:solidFill>
                <a:latin typeface="Arial" panose="020B0604020202020204" pitchFamily="34" charset="0"/>
              </a:rPr>
              <a:t>Jesus</a:t>
            </a:r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>
            <a:extLst>
              <a:ext uri="{FF2B5EF4-FFF2-40B4-BE49-F238E27FC236}">
                <a16:creationId xmlns:a16="http://schemas.microsoft.com/office/drawing/2014/main" id="{9B00ACCB-55DD-964D-5A5A-F836C2113A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905000"/>
            <a:ext cx="80772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7200" b="1">
                <a:solidFill>
                  <a:srgbClr val="663300"/>
                </a:solidFill>
                <a:latin typeface="Arial" panose="020B0604020202020204" pitchFamily="34" charset="0"/>
              </a:rPr>
              <a:t>You're the smile upon my face</a:t>
            </a:r>
          </a:p>
        </p:txBody>
      </p: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>
            <a:extLst>
              <a:ext uri="{FF2B5EF4-FFF2-40B4-BE49-F238E27FC236}">
                <a16:creationId xmlns:a16="http://schemas.microsoft.com/office/drawing/2014/main" id="{4AD4A491-F945-08ED-3467-86E638742A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590800"/>
            <a:ext cx="8077200" cy="143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8800" b="1">
                <a:solidFill>
                  <a:srgbClr val="663300"/>
                </a:solidFill>
                <a:latin typeface="Arial" panose="020B0604020202020204" pitchFamily="34" charset="0"/>
              </a:rPr>
              <a:t>Jesus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VBS2010Dive Into Worship Day 1 PowerPointv1">
  <a:themeElements>
    <a:clrScheme name="VBS2010Dive Into Worship Day 1 PowerPointv1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VBS2010Dive Into Worship Day 1 PowerPointv1">
      <a:majorFont>
        <a:latin typeface="Tahoma"/>
        <a:ea typeface="ＭＳ Ｐゴシック"/>
        <a:cs typeface="Arial"/>
      </a:majorFont>
      <a:minorFont>
        <a:latin typeface="Tahoma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6600" b="0" i="0" u="none" strike="noStrike" cap="none" normalizeH="0" baseline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Ravie" charset="0"/>
            <a:ea typeface="ＭＳ Ｐゴシック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6600" b="0" i="0" u="none" strike="noStrike" cap="none" normalizeH="0" baseline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Ravie" charset="0"/>
            <a:ea typeface="ＭＳ Ｐゴシック" charset="0"/>
            <a:cs typeface="Arial" charset="0"/>
          </a:defRPr>
        </a:defPPr>
      </a:lstStyle>
    </a:lnDef>
  </a:objectDefaults>
  <a:extraClrSchemeLst>
    <a:extraClrScheme>
      <a:clrScheme name="VBS2010Dive Into Worship Day 1 PowerPointv1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BS2010Dive Into Worship Day 1 PowerPointv1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BS2010Dive Into Worship Day 1 PowerPointv1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BS2010Dive Into Worship Day 1 PowerPointv1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BS2010Dive Into Worship Day 1 PowerPointv1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BS2010Dive Into Worship Day 1 PowerPointv1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BS2010Dive Into Worship Day 1 PowerPointv1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BS2010Dive Into Worship Day 1 PowerPointv1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6600" b="0" i="0" u="none" strike="noStrike" cap="none" normalizeH="0" baseline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Ravie" charset="0"/>
            <a:ea typeface="ＭＳ Ｐゴシック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6600" b="0" i="0" u="none" strike="noStrike" cap="none" normalizeH="0" baseline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Ravie" charset="0"/>
            <a:ea typeface="ＭＳ Ｐゴシック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VBS2010Dive Into Worship Day 1 PowerPointv1</Template>
  <TotalTime>408</TotalTime>
  <Words>1010</Words>
  <Application>Microsoft Macintosh PowerPoint</Application>
  <PresentationFormat>On-screen Show (4:3)</PresentationFormat>
  <Paragraphs>220</Paragraphs>
  <Slides>107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107</vt:i4>
      </vt:variant>
    </vt:vector>
  </HeadingPairs>
  <TitlesOfParts>
    <vt:vector size="116" baseType="lpstr">
      <vt:lpstr>Ravie</vt:lpstr>
      <vt:lpstr>ＭＳ Ｐゴシック</vt:lpstr>
      <vt:lpstr>Arial</vt:lpstr>
      <vt:lpstr>Tahoma</vt:lpstr>
      <vt:lpstr>Wingdings</vt:lpstr>
      <vt:lpstr>Calibri</vt:lpstr>
      <vt:lpstr>Calisto MT</vt:lpstr>
      <vt:lpstr>VBS2010Dive Into Worship Day 1 PowerPointv1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Unit Bible Verse  Acts 1:8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Pledge to the Christian Flag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Mission Story:  Buckner International</vt:lpstr>
      <vt:lpstr>PowerPoint Presentation</vt:lpstr>
      <vt:lpstr>PowerPoint Presentation</vt:lpstr>
    </vt:vector>
  </TitlesOfParts>
  <Company>Bertrand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Bertrand</dc:creator>
  <cp:lastModifiedBy>Sarah Johnson</cp:lastModifiedBy>
  <cp:revision>18</cp:revision>
  <dcterms:created xsi:type="dcterms:W3CDTF">2011-02-03T18:22:09Z</dcterms:created>
  <dcterms:modified xsi:type="dcterms:W3CDTF">2026-03-18T16:46:21Z</dcterms:modified>
</cp:coreProperties>
</file>